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0.5009310986964618</c:v>
                </c:pt>
                <c:pt idx="1">
                  <c:v>0.4953445065176908</c:v>
                </c:pt>
                <c:pt idx="2">
                  <c:v>0</c:v>
                </c:pt>
                <c:pt idx="3">
                  <c:v>3.7243947858472998E-3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Sheet1!$D$2:$D$6</c:f>
              <c:numCache>
                <c:formatCode>0.0;;</c:formatCode>
                <c:ptCount val="5"/>
                <c:pt idx="0">
                  <c:v>0</c:v>
                </c:pt>
                <c:pt idx="1">
                  <c:v>4.8051505595281743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Sheet1!$G$2:$G$6</c:f>
              <c:numCache>
                <c:formatCode>0.0;;</c:formatCode>
                <c:ptCount val="5"/>
                <c:pt idx="0">
                  <c:v>5.8736602999923511</c:v>
                </c:pt>
                <c:pt idx="1">
                  <c:v>0</c:v>
                </c:pt>
                <c:pt idx="2">
                  <c:v>5.7132654207907176</c:v>
                </c:pt>
                <c:pt idx="3">
                  <c:v>6.8453658599531106</c:v>
                </c:pt>
                <c:pt idx="4">
                  <c:v>6.1176847218694501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4.1263397000076489</c:v>
                </c:pt>
                <c:pt idx="1">
                  <c:v>5.1948494404718257</c:v>
                </c:pt>
                <c:pt idx="2">
                  <c:v>4.2867345792092824</c:v>
                </c:pt>
                <c:pt idx="3">
                  <c:v>3.1546341400468894</c:v>
                </c:pt>
                <c:pt idx="4">
                  <c:v>3.8823152781305499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Sheet1!$F$2:$F$6</c:f>
              <c:numCache>
                <c:formatCode>0.0;;</c:formatCode>
                <c:ptCount val="5"/>
                <c:pt idx="0">
                  <c:v>0</c:v>
                </c:pt>
                <c:pt idx="1">
                  <c:v>7.7060620630543264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Sheet1!$G$2:$G$6</c:f>
              <c:numCache>
                <c:formatCode>0.0;;</c:formatCode>
                <c:ptCount val="5"/>
                <c:pt idx="0">
                  <c:v>8.0711214974150423</c:v>
                </c:pt>
                <c:pt idx="1">
                  <c:v>0</c:v>
                </c:pt>
                <c:pt idx="2">
                  <c:v>8.1009850527445622</c:v>
                </c:pt>
                <c:pt idx="3">
                  <c:v>8.3315072783605206</c:v>
                </c:pt>
                <c:pt idx="4">
                  <c:v>8.8164534052935082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1.9288785025849577</c:v>
                </c:pt>
                <c:pt idx="1">
                  <c:v>2.2939379369456736</c:v>
                </c:pt>
                <c:pt idx="2">
                  <c:v>1.8990149472554378</c:v>
                </c:pt>
                <c:pt idx="3">
                  <c:v>1.6684927216394794</c:v>
                </c:pt>
                <c:pt idx="4">
                  <c:v>1.1835465947064918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Sheet1!$G$2:$G$6</c:f>
              <c:numCache>
                <c:formatCode>0.0;;</c:formatCode>
                <c:ptCount val="5"/>
                <c:pt idx="0">
                  <c:v>9.0829710747355179</c:v>
                </c:pt>
                <c:pt idx="1">
                  <c:v>8.7492047108376756</c:v>
                </c:pt>
                <c:pt idx="2">
                  <c:v>9.3570201792184999</c:v>
                </c:pt>
                <c:pt idx="3">
                  <c:v>9.3662088279860853</c:v>
                </c:pt>
                <c:pt idx="4">
                  <c:v>9.5289710203968774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0.9170289252644821</c:v>
                </c:pt>
                <c:pt idx="1">
                  <c:v>1.2507952891623244</c:v>
                </c:pt>
                <c:pt idx="2">
                  <c:v>0.64297982078150007</c:v>
                </c:pt>
                <c:pt idx="3">
                  <c:v>0.63379117201391466</c:v>
                </c:pt>
                <c:pt idx="4">
                  <c:v>0.47102897960312262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Sheet1!$E$2:$E$6</c:f>
              <c:numCache>
                <c:formatCode>0.0;;</c:formatCode>
                <c:ptCount val="5"/>
                <c:pt idx="0">
                  <c:v>3.026439986499514</c:v>
                </c:pt>
                <c:pt idx="1">
                  <c:v>2.630170399336762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Sheet1!$F$2:$F$6</c:f>
              <c:numCache>
                <c:formatCode>0.0;;</c:formatCode>
                <c:ptCount val="5"/>
                <c:pt idx="0">
                  <c:v>0</c:v>
                </c:pt>
                <c:pt idx="1">
                  <c:v>0</c:v>
                </c:pt>
                <c:pt idx="2">
                  <c:v>2.7925957435835822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Sheet1!$G$2:$G$6</c:f>
              <c:numCache>
                <c:formatCode>0.0;;</c:formatCode>
                <c:ptCount val="5"/>
                <c:pt idx="0">
                  <c:v>0</c:v>
                </c:pt>
                <c:pt idx="1">
                  <c:v>0</c:v>
                </c:pt>
                <c:pt idx="2">
                  <c:v>0</c:v>
                </c:pt>
                <c:pt idx="3">
                  <c:v>3.1468566879023281</c:v>
                </c:pt>
                <c:pt idx="4">
                  <c:v>2.793305118706745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6.973560013500486</c:v>
                </c:pt>
                <c:pt idx="1">
                  <c:v>7.3698296006632376</c:v>
                </c:pt>
                <c:pt idx="2">
                  <c:v>7.2074042564164174</c:v>
                </c:pt>
                <c:pt idx="3">
                  <c:v>6.8531433120976715</c:v>
                </c:pt>
                <c:pt idx="4">
                  <c:v>7.206694881293255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(83)</c:v>
                </c:pt>
                <c:pt idx="1">
                  <c:v>William Harvey Hospital (Ashford) (44)</c:v>
                </c:pt>
                <c:pt idx="2">
                  <c:v>Queen Elizabeth The Queen Mother Hospital (-)</c:v>
                </c:pt>
                <c:pt idx="3">
                  <c:v>Kent &amp; Canterbury Hospital (-)</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(83)</c:v>
                </c:pt>
                <c:pt idx="1">
                  <c:v>William Harvey Hospital (Ashford) (44)</c:v>
                </c:pt>
                <c:pt idx="2">
                  <c:v>Queen Elizabeth The Queen Mother Hospital (-)</c:v>
                </c:pt>
                <c:pt idx="3">
                  <c:v>Kent &amp; Canterbury Hospital (-)</c:v>
                </c:pt>
                <c:pt idx="4">
                  <c:v>East Kent Orthopaedic Centre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(83)</c:v>
                </c:pt>
                <c:pt idx="1">
                  <c:v>William Harvey Hospital (Ashford) (44)</c:v>
                </c:pt>
                <c:pt idx="2">
                  <c:v>Queen Elizabeth The Queen Mother Hospital (-)</c:v>
                </c:pt>
                <c:pt idx="3">
                  <c:v>Kent &amp; Canterbury Hospital (-)</c:v>
                </c:pt>
                <c:pt idx="4">
                  <c:v>East Kent Orthopaedic Centre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(83)</c:v>
                </c:pt>
                <c:pt idx="1">
                  <c:v>William Harvey Hospital (Ashford) (44)</c:v>
                </c:pt>
                <c:pt idx="2">
                  <c:v>Queen Elizabeth The Queen Mother Hospital (-)</c:v>
                </c:pt>
                <c:pt idx="3">
                  <c:v>Kent &amp; Canterbury Hospital (-)</c:v>
                </c:pt>
                <c:pt idx="4">
                  <c:v>East Kent Orthopaedic Centre Elective Surgical Hub (-)</c:v>
                </c:pt>
              </c:strCache>
            </c:strRef>
          </c:cat>
          <c:val>
            <c:numRef>
              <c:f>Sheet1!$G$2:$G$6</c:f>
              <c:numCache>
                <c:formatCode>0.0;;</c:formatCode>
                <c:ptCount val="5"/>
                <c:pt idx="0">
                  <c:v>5.9706703142580748</c:v>
                </c:pt>
                <c:pt idx="1">
                  <c:v>6.5492604726603094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(83)</c:v>
                </c:pt>
                <c:pt idx="1">
                  <c:v>William Harvey Hospital (Ashford) (44)</c:v>
                </c:pt>
                <c:pt idx="2">
                  <c:v>Queen Elizabeth The Queen Mother Hospital (-)</c:v>
                </c:pt>
                <c:pt idx="3">
                  <c:v>Kent &amp; Canterbury Hospital (-)</c:v>
                </c:pt>
                <c:pt idx="4">
                  <c:v>East Kent Orthopaedic Centre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(83)</c:v>
                </c:pt>
                <c:pt idx="1">
                  <c:v>William Harvey Hospital (Ashford) (44)</c:v>
                </c:pt>
                <c:pt idx="2">
                  <c:v>Queen Elizabeth The Queen Mother Hospital (-)</c:v>
                </c:pt>
                <c:pt idx="3">
                  <c:v>Kent &amp; Canterbury Hospital (-)</c:v>
                </c:pt>
                <c:pt idx="4">
                  <c:v>East Kent Orthopaedic Centre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(83)</c:v>
                </c:pt>
                <c:pt idx="1">
                  <c:v>William Harvey Hospital (Ashford) (44)</c:v>
                </c:pt>
                <c:pt idx="2">
                  <c:v>Queen Elizabeth The Queen Mother Hospital (-)</c:v>
                </c:pt>
                <c:pt idx="3">
                  <c:v>Kent &amp; Canterbury Hospital (-)</c:v>
                </c:pt>
                <c:pt idx="4">
                  <c:v>East Kent Orthopaedic Centre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4.0293296857419252</c:v>
                </c:pt>
                <c:pt idx="1">
                  <c:v>3.4507395273396906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William Harvey Hospital (Ashford) (204)</c:v>
                </c:pt>
                <c:pt idx="2">
                  <c:v>Queen Elizabeth The Queen Mother Hospital (152)</c:v>
                </c:pt>
                <c:pt idx="3">
                  <c:v>Kent &amp; Canterbury Hospital (121)</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William Harvey Hospital (Ashford) (204)</c:v>
                </c:pt>
                <c:pt idx="2">
                  <c:v>Queen Elizabeth The Queen Mother Hospital (152)</c:v>
                </c:pt>
                <c:pt idx="3">
                  <c:v>Kent &amp; Canterbury Hospital (121)</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William Harvey Hospital (Ashford) (204)</c:v>
                </c:pt>
                <c:pt idx="2">
                  <c:v>Queen Elizabeth The Queen Mother Hospital (152)</c:v>
                </c:pt>
                <c:pt idx="3">
                  <c:v>Kent &amp; Canterbury Hospital (121)</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William Harvey Hospital (Ashford) (204)</c:v>
                </c:pt>
                <c:pt idx="2">
                  <c:v>Queen Elizabeth The Queen Mother Hospital (152)</c:v>
                </c:pt>
                <c:pt idx="3">
                  <c:v>Kent &amp; Canterbury Hospital (121)</c:v>
                </c:pt>
                <c:pt idx="4">
                  <c:v>East Kent Orthopaedic Centre Elective Surgical Hub (48)</c:v>
                </c:pt>
              </c:strCache>
            </c:strRef>
          </c:cat>
          <c:val>
            <c:numRef>
              <c:f>Sheet1!$G$2:$G$6</c:f>
              <c:numCache>
                <c:formatCode>0.0;;</c:formatCode>
                <c:ptCount val="5"/>
                <c:pt idx="0">
                  <c:v>8.72106971730474</c:v>
                </c:pt>
                <c:pt idx="1">
                  <c:v>8.525061788953364</c:v>
                </c:pt>
                <c:pt idx="2">
                  <c:v>8.6593713114990187</c:v>
                </c:pt>
                <c:pt idx="3">
                  <c:v>8.8021102887288922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William Harvey Hospital (Ashford) (204)</c:v>
                </c:pt>
                <c:pt idx="2">
                  <c:v>Queen Elizabeth The Queen Mother Hospital (152)</c:v>
                </c:pt>
                <c:pt idx="3">
                  <c:v>Kent &amp; Canterbury Hospital (121)</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William Harvey Hospital (Ashford) (204)</c:v>
                </c:pt>
                <c:pt idx="2">
                  <c:v>Queen Elizabeth The Queen Mother Hospital (152)</c:v>
                </c:pt>
                <c:pt idx="3">
                  <c:v>Kent &amp; Canterbury Hospital (121)</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William Harvey Hospital (Ashford) (204)</c:v>
                </c:pt>
                <c:pt idx="2">
                  <c:v>Queen Elizabeth The Queen Mother Hospital (152)</c:v>
                </c:pt>
                <c:pt idx="3">
                  <c:v>Kent &amp; Canterbury Hospital (121)</c:v>
                </c:pt>
                <c:pt idx="4">
                  <c:v>East Kent Orthopaedic Centre Elective Surgical Hub (48)</c:v>
                </c:pt>
              </c:strCache>
            </c:strRef>
          </c:cat>
          <c:val>
            <c:numRef>
              <c:f>Sheet1!$J$2:$J$6</c:f>
              <c:numCache>
                <c:formatCode>0.0;;</c:formatCode>
                <c:ptCount val="5"/>
                <c:pt idx="0">
                  <c:v>0</c:v>
                </c:pt>
                <c:pt idx="1">
                  <c:v>0</c:v>
                </c:pt>
                <c:pt idx="2">
                  <c:v>0</c:v>
                </c:pt>
                <c:pt idx="3">
                  <c:v>0</c:v>
                </c:pt>
                <c:pt idx="4">
                  <c:v>9.9585580254461235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1.27893028269526</c:v>
                </c:pt>
                <c:pt idx="1">
                  <c:v>1.474938211046636</c:v>
                </c:pt>
                <c:pt idx="2">
                  <c:v>1.3406286885009813</c:v>
                </c:pt>
                <c:pt idx="3">
                  <c:v>1.1978897112711078</c:v>
                </c:pt>
                <c:pt idx="4">
                  <c:v>4.1441974553876548E-2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William Harvey Hospital (Ashford) (146)</c:v>
                </c:pt>
                <c:pt idx="2">
                  <c:v>Queen Elizabeth The Queen Mother Hospital (112)</c:v>
                </c:pt>
                <c:pt idx="3">
                  <c:v>Kent &amp; Canterbury Hospital (85)</c:v>
                </c:pt>
                <c:pt idx="4">
                  <c:v>East Kent Orthopaedic Centre Elective Surgical Hub (39)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William Harvey Hospital (Ashford) (146)</c:v>
                </c:pt>
                <c:pt idx="2">
                  <c:v>Queen Elizabeth The Queen Mother Hospital (112)</c:v>
                </c:pt>
                <c:pt idx="3">
                  <c:v>Kent &amp; Canterbury Hospital (85)</c:v>
                </c:pt>
                <c:pt idx="4">
                  <c:v>East Kent Orthopaedic Centre Elective Surgical Hub (39)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William Harvey Hospital (Ashford) (146)</c:v>
                </c:pt>
                <c:pt idx="2">
                  <c:v>Queen Elizabeth The Queen Mother Hospital (112)</c:v>
                </c:pt>
                <c:pt idx="3">
                  <c:v>Kent &amp; Canterbury Hospital (85)</c:v>
                </c:pt>
                <c:pt idx="4">
                  <c:v>East Kent Orthopaedic Centre Elective Surgical Hub (39)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William Harvey Hospital (Ashford) (146)</c:v>
                </c:pt>
                <c:pt idx="2">
                  <c:v>Queen Elizabeth The Queen Mother Hospital (112)</c:v>
                </c:pt>
                <c:pt idx="3">
                  <c:v>Kent &amp; Canterbury Hospital (85)</c:v>
                </c:pt>
                <c:pt idx="4">
                  <c:v>East Kent Orthopaedic Centre Elective Surgical Hub (39)</c:v>
                </c:pt>
              </c:strCache>
            </c:strRef>
          </c:cat>
          <c:val>
            <c:numRef>
              <c:f>Sheet1!$G$2:$G$6</c:f>
              <c:numCache>
                <c:formatCode>0.0;;</c:formatCode>
                <c:ptCount val="5"/>
                <c:pt idx="0">
                  <c:v>8.0128277234223901</c:v>
                </c:pt>
                <c:pt idx="1">
                  <c:v>7.7938323928719493</c:v>
                </c:pt>
                <c:pt idx="2">
                  <c:v>7.6569986241491081</c:v>
                </c:pt>
                <c:pt idx="3">
                  <c:v>8.6928489115209189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William Harvey Hospital (Ashford) (146)</c:v>
                </c:pt>
                <c:pt idx="2">
                  <c:v>Queen Elizabeth The Queen Mother Hospital (112)</c:v>
                </c:pt>
                <c:pt idx="3">
                  <c:v>Kent &amp; Canterbury Hospital (85)</c:v>
                </c:pt>
                <c:pt idx="4">
                  <c:v>East Kent Orthopaedic Centre Elective Surgical Hub (39)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William Harvey Hospital (Ashford) (146)</c:v>
                </c:pt>
                <c:pt idx="2">
                  <c:v>Queen Elizabeth The Queen Mother Hospital (112)</c:v>
                </c:pt>
                <c:pt idx="3">
                  <c:v>Kent &amp; Canterbury Hospital (85)</c:v>
                </c:pt>
                <c:pt idx="4">
                  <c:v>East Kent Orthopaedic Centre Elective Surgical Hub (39)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William Harvey Hospital (Ashford) (146)</c:v>
                </c:pt>
                <c:pt idx="2">
                  <c:v>Queen Elizabeth The Queen Mother Hospital (112)</c:v>
                </c:pt>
                <c:pt idx="3">
                  <c:v>Kent &amp; Canterbury Hospital (85)</c:v>
                </c:pt>
                <c:pt idx="4">
                  <c:v>East Kent Orthopaedic Centre Elective Surgical Hub (39)</c:v>
                </c:pt>
              </c:strCache>
            </c:strRef>
          </c:cat>
          <c:val>
            <c:numRef>
              <c:f>Sheet1!$J$2:$J$6</c:f>
              <c:numCache>
                <c:formatCode>0.0;;</c:formatCode>
                <c:ptCount val="5"/>
                <c:pt idx="0">
                  <c:v>0</c:v>
                </c:pt>
                <c:pt idx="1">
                  <c:v>0</c:v>
                </c:pt>
                <c:pt idx="2">
                  <c:v>0</c:v>
                </c:pt>
                <c:pt idx="3">
                  <c:v>0</c:v>
                </c:pt>
                <c:pt idx="4">
                  <c:v>9.708558663463144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1.9871722765776099</c:v>
                </c:pt>
                <c:pt idx="1">
                  <c:v>2.2061676071280507</c:v>
                </c:pt>
                <c:pt idx="2">
                  <c:v>2.3430013758508919</c:v>
                </c:pt>
                <c:pt idx="3">
                  <c:v>1.3071510884790811</c:v>
                </c:pt>
                <c:pt idx="4">
                  <c:v>0.291441336536856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(299)</c:v>
                </c:pt>
                <c:pt idx="1">
                  <c:v>William Harvey Hospital (Ashford) (93)</c:v>
                </c:pt>
                <c:pt idx="2">
                  <c:v>Queen Elizabeth The Queen Mother Hospital (93)</c:v>
                </c:pt>
                <c:pt idx="3">
                  <c:v>Kent &amp; Canterbury Hospital (76)</c:v>
                </c:pt>
                <c:pt idx="4">
                  <c:v>East Kent Orthopaedic Centre Elective Surgical Hub (37)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(299)</c:v>
                </c:pt>
                <c:pt idx="1">
                  <c:v>William Harvey Hospital (Ashford) (93)</c:v>
                </c:pt>
                <c:pt idx="2">
                  <c:v>Queen Elizabeth The Queen Mother Hospital (93)</c:v>
                </c:pt>
                <c:pt idx="3">
                  <c:v>Kent &amp; Canterbury Hospital (76)</c:v>
                </c:pt>
                <c:pt idx="4">
                  <c:v>East Kent Orthopaedic Centre Elective Surgical Hub (37)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(299)</c:v>
                </c:pt>
                <c:pt idx="1">
                  <c:v>William Harvey Hospital (Ashford) (93)</c:v>
                </c:pt>
                <c:pt idx="2">
                  <c:v>Queen Elizabeth The Queen Mother Hospital (93)</c:v>
                </c:pt>
                <c:pt idx="3">
                  <c:v>Kent &amp; Canterbury Hospital (76)</c:v>
                </c:pt>
                <c:pt idx="4">
                  <c:v>East Kent Orthopaedic Centre Elective Surgical Hub (37)</c:v>
                </c:pt>
              </c:strCache>
            </c:strRef>
          </c:cat>
          <c:val>
            <c:numRef>
              <c:f>Sheet1!$F$2:$F$6</c:f>
              <c:numCache>
                <c:formatCode>0.0;;</c:formatCode>
                <c:ptCount val="5"/>
                <c:pt idx="0">
                  <c:v>0</c:v>
                </c:pt>
                <c:pt idx="1">
                  <c:v>0</c:v>
                </c:pt>
                <c:pt idx="2">
                  <c:v>6.9630881379632372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(299)</c:v>
                </c:pt>
                <c:pt idx="1">
                  <c:v>William Harvey Hospital (Ashford) (93)</c:v>
                </c:pt>
                <c:pt idx="2">
                  <c:v>Queen Elizabeth The Queen Mother Hospital (93)</c:v>
                </c:pt>
                <c:pt idx="3">
                  <c:v>Kent &amp; Canterbury Hospital (76)</c:v>
                </c:pt>
                <c:pt idx="4">
                  <c:v>East Kent Orthopaedic Centre Elective Surgical Hub (37)</c:v>
                </c:pt>
              </c:strCache>
            </c:strRef>
          </c:cat>
          <c:val>
            <c:numRef>
              <c:f>Sheet1!$G$2:$G$6</c:f>
              <c:numCache>
                <c:formatCode>0.0;;</c:formatCode>
                <c:ptCount val="5"/>
                <c:pt idx="0">
                  <c:v>7.7110074832406088</c:v>
                </c:pt>
                <c:pt idx="1">
                  <c:v>7.8919752513451336</c:v>
                </c:pt>
                <c:pt idx="2">
                  <c:v>0</c:v>
                </c:pt>
                <c:pt idx="3">
                  <c:v>8.0037312827459992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(299)</c:v>
                </c:pt>
                <c:pt idx="1">
                  <c:v>William Harvey Hospital (Ashford) (93)</c:v>
                </c:pt>
                <c:pt idx="2">
                  <c:v>Queen Elizabeth The Queen Mother Hospital (93)</c:v>
                </c:pt>
                <c:pt idx="3">
                  <c:v>Kent &amp; Canterbury Hospital (76)</c:v>
                </c:pt>
                <c:pt idx="4">
                  <c:v>East Kent Orthopaedic Centre Elective Surgical Hub (37)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(299)</c:v>
                </c:pt>
                <c:pt idx="1">
                  <c:v>William Harvey Hospital (Ashford) (93)</c:v>
                </c:pt>
                <c:pt idx="2">
                  <c:v>Queen Elizabeth The Queen Mother Hospital (93)</c:v>
                </c:pt>
                <c:pt idx="3">
                  <c:v>Kent &amp; Canterbury Hospital (76)</c:v>
                </c:pt>
                <c:pt idx="4">
                  <c:v>East Kent Orthopaedic Centre Elective Surgical Hub (37)</c:v>
                </c:pt>
              </c:strCache>
            </c:strRef>
          </c:cat>
          <c:val>
            <c:numRef>
              <c:f>Sheet1!$I$2:$I$6</c:f>
              <c:numCache>
                <c:formatCode>0.0;;</c:formatCode>
                <c:ptCount val="5"/>
                <c:pt idx="0">
                  <c:v>0</c:v>
                </c:pt>
                <c:pt idx="1">
                  <c:v>0</c:v>
                </c:pt>
                <c:pt idx="2">
                  <c:v>0</c:v>
                </c:pt>
                <c:pt idx="3">
                  <c:v>0</c:v>
                </c:pt>
                <c:pt idx="4">
                  <c:v>9.4278707689742074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(299)</c:v>
                </c:pt>
                <c:pt idx="1">
                  <c:v>William Harvey Hospital (Ashford) (93)</c:v>
                </c:pt>
                <c:pt idx="2">
                  <c:v>Queen Elizabeth The Queen Mother Hospital (93)</c:v>
                </c:pt>
                <c:pt idx="3">
                  <c:v>Kent &amp; Canterbury Hospital (76)</c:v>
                </c:pt>
                <c:pt idx="4">
                  <c:v>East Kent Orthopaedic Centre Elective Surgical Hub (37)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2.2889925167593912</c:v>
                </c:pt>
                <c:pt idx="1">
                  <c:v>2.1080247486548664</c:v>
                </c:pt>
                <c:pt idx="2">
                  <c:v>3.0369118620367628</c:v>
                </c:pt>
                <c:pt idx="3">
                  <c:v>1.9962687172540008</c:v>
                </c:pt>
                <c:pt idx="4">
                  <c:v>0.57212923102579261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William Harvey Hospital (Ashford) (64)</c:v>
                </c:pt>
                <c:pt idx="2">
                  <c:v>Queen Elizabeth The Queen Mother Hospital (41)</c:v>
                </c:pt>
                <c:pt idx="3">
                  <c:v>Kent &amp; Canterbury Hospital (-)</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William Harvey Hospital (Ashford) (64)</c:v>
                </c:pt>
                <c:pt idx="2">
                  <c:v>Queen Elizabeth The Queen Mother Hospital (41)</c:v>
                </c:pt>
                <c:pt idx="3">
                  <c:v>Kent &amp; Canterbury Hospital (-)</c:v>
                </c:pt>
                <c:pt idx="4">
                  <c:v>East Kent Orthopaedic Centre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William Harvey Hospital (Ashford) (64)</c:v>
                </c:pt>
                <c:pt idx="2">
                  <c:v>Queen Elizabeth The Queen Mother Hospital (41)</c:v>
                </c:pt>
                <c:pt idx="3">
                  <c:v>Kent &amp; Canterbury Hospital (-)</c:v>
                </c:pt>
                <c:pt idx="4">
                  <c:v>East Kent Orthopaedic Centre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William Harvey Hospital (Ashford) (64)</c:v>
                </c:pt>
                <c:pt idx="2">
                  <c:v>Queen Elizabeth The Queen Mother Hospital (41)</c:v>
                </c:pt>
                <c:pt idx="3">
                  <c:v>Kent &amp; Canterbury Hospital (-)</c:v>
                </c:pt>
                <c:pt idx="4">
                  <c:v>East Kent Orthopaedic Centre Elective Surgical Hub (-)</c:v>
                </c:pt>
              </c:strCache>
            </c:strRef>
          </c:cat>
          <c:val>
            <c:numRef>
              <c:f>Sheet1!$G$2:$G$6</c:f>
              <c:numCache>
                <c:formatCode>0.0;;</c:formatCode>
                <c:ptCount val="5"/>
                <c:pt idx="0">
                  <c:v>7.7531719352006983</c:v>
                </c:pt>
                <c:pt idx="1">
                  <c:v>7.1149105321451511</c:v>
                </c:pt>
                <c:pt idx="2">
                  <c:v>7.5919160623241249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William Harvey Hospital (Ashford) (64)</c:v>
                </c:pt>
                <c:pt idx="2">
                  <c:v>Queen Elizabeth The Queen Mother Hospital (41)</c:v>
                </c:pt>
                <c:pt idx="3">
                  <c:v>Kent &amp; Canterbury Hospital (-)</c:v>
                </c:pt>
                <c:pt idx="4">
                  <c:v>East Kent Orthopaedic Centre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William Harvey Hospital (Ashford) (64)</c:v>
                </c:pt>
                <c:pt idx="2">
                  <c:v>Queen Elizabeth The Queen Mother Hospital (41)</c:v>
                </c:pt>
                <c:pt idx="3">
                  <c:v>Kent &amp; Canterbury Hospital (-)</c:v>
                </c:pt>
                <c:pt idx="4">
                  <c:v>East Kent Orthopaedic Centre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William Harvey Hospital (Ashford) (64)</c:v>
                </c:pt>
                <c:pt idx="2">
                  <c:v>Queen Elizabeth The Queen Mother Hospital (41)</c:v>
                </c:pt>
                <c:pt idx="3">
                  <c:v>Kent &amp; Canterbury Hospital (-)</c:v>
                </c:pt>
                <c:pt idx="4">
                  <c:v>East Kent Orthopaedic Centre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2.2468280647993017</c:v>
                </c:pt>
                <c:pt idx="1">
                  <c:v>2.8850894678548489</c:v>
                </c:pt>
                <c:pt idx="2">
                  <c:v>2.4080839376758751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William Harvey Hospital (Ashford) (77)</c:v>
                </c:pt>
                <c:pt idx="2">
                  <c:v>Queen Elizabeth The Queen Mother Hospital (68)</c:v>
                </c:pt>
                <c:pt idx="3">
                  <c:v>Kent &amp; Canterbury Hospital (57)</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William Harvey Hospital (Ashford) (77)</c:v>
                </c:pt>
                <c:pt idx="2">
                  <c:v>Queen Elizabeth The Queen Mother Hospital (68)</c:v>
                </c:pt>
                <c:pt idx="3">
                  <c:v>Kent &amp; Canterbury Hospital (57)</c:v>
                </c:pt>
                <c:pt idx="4">
                  <c:v>East Kent Orthopaedic Centre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William Harvey Hospital (Ashford) (77)</c:v>
                </c:pt>
                <c:pt idx="2">
                  <c:v>Queen Elizabeth The Queen Mother Hospital (68)</c:v>
                </c:pt>
                <c:pt idx="3">
                  <c:v>Kent &amp; Canterbury Hospital (57)</c:v>
                </c:pt>
                <c:pt idx="4">
                  <c:v>East Kent Orthopaedic Centre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William Harvey Hospital (Ashford) (77)</c:v>
                </c:pt>
                <c:pt idx="2">
                  <c:v>Queen Elizabeth The Queen Mother Hospital (68)</c:v>
                </c:pt>
                <c:pt idx="3">
                  <c:v>Kent &amp; Canterbury Hospital (57)</c:v>
                </c:pt>
                <c:pt idx="4">
                  <c:v>East Kent Orthopaedic Centre Elective Surgical Hub (-)</c:v>
                </c:pt>
              </c:strCache>
            </c:strRef>
          </c:cat>
          <c:val>
            <c:numRef>
              <c:f>Sheet1!$G$2:$G$6</c:f>
              <c:numCache>
                <c:formatCode>0.0;;</c:formatCode>
                <c:ptCount val="5"/>
                <c:pt idx="0">
                  <c:v>6.1409887126349476</c:v>
                </c:pt>
                <c:pt idx="1">
                  <c:v>6.0528849262199724</c:v>
                </c:pt>
                <c:pt idx="2">
                  <c:v>5.8574216913475752</c:v>
                </c:pt>
                <c:pt idx="3">
                  <c:v>7.1789504230476382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William Harvey Hospital (Ashford) (77)</c:v>
                </c:pt>
                <c:pt idx="2">
                  <c:v>Queen Elizabeth The Queen Mother Hospital (68)</c:v>
                </c:pt>
                <c:pt idx="3">
                  <c:v>Kent &amp; Canterbury Hospital (57)</c:v>
                </c:pt>
                <c:pt idx="4">
                  <c:v>East Kent Orthopaedic Centre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William Harvey Hospital (Ashford) (77)</c:v>
                </c:pt>
                <c:pt idx="2">
                  <c:v>Queen Elizabeth The Queen Mother Hospital (68)</c:v>
                </c:pt>
                <c:pt idx="3">
                  <c:v>Kent &amp; Canterbury Hospital (57)</c:v>
                </c:pt>
                <c:pt idx="4">
                  <c:v>East Kent Orthopaedic Centre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William Harvey Hospital (Ashford) (77)</c:v>
                </c:pt>
                <c:pt idx="2">
                  <c:v>Queen Elizabeth The Queen Mother Hospital (68)</c:v>
                </c:pt>
                <c:pt idx="3">
                  <c:v>Kent &amp; Canterbury Hospital (57)</c:v>
                </c:pt>
                <c:pt idx="4">
                  <c:v>East Kent Orthopaedic Centre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3.8590112873650524</c:v>
                </c:pt>
                <c:pt idx="1">
                  <c:v>3.9471150737800276</c:v>
                </c:pt>
                <c:pt idx="2">
                  <c:v>4.1425783086524248</c:v>
                </c:pt>
                <c:pt idx="3">
                  <c:v>2.8210495769523618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William Harvey Hospital (Ashford) (189)</c:v>
                </c:pt>
                <c:pt idx="2">
                  <c:v>Queen Elizabeth The Queen Mother Hospital (140)</c:v>
                </c:pt>
                <c:pt idx="3">
                  <c:v>Kent &amp; Canterbury Hospital (116)</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William Harvey Hospital (Ashford) (189)</c:v>
                </c:pt>
                <c:pt idx="2">
                  <c:v>Queen Elizabeth The Queen Mother Hospital (140)</c:v>
                </c:pt>
                <c:pt idx="3">
                  <c:v>Kent &amp; Canterbury Hospital (116)</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William Harvey Hospital (Ashford) (189)</c:v>
                </c:pt>
                <c:pt idx="2">
                  <c:v>Queen Elizabeth The Queen Mother Hospital (140)</c:v>
                </c:pt>
                <c:pt idx="3">
                  <c:v>Kent &amp; Canterbury Hospital (116)</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William Harvey Hospital (Ashford) (189)</c:v>
                </c:pt>
                <c:pt idx="2">
                  <c:v>Queen Elizabeth The Queen Mother Hospital (140)</c:v>
                </c:pt>
                <c:pt idx="3">
                  <c:v>Kent &amp; Canterbury Hospital (116)</c:v>
                </c:pt>
                <c:pt idx="4">
                  <c:v>East Kent Orthopaedic Centre Elective Surgical Hub (48)</c:v>
                </c:pt>
              </c:strCache>
            </c:strRef>
          </c:cat>
          <c:val>
            <c:numRef>
              <c:f>Sheet1!$G$2:$G$6</c:f>
              <c:numCache>
                <c:formatCode>0.0;;</c:formatCode>
                <c:ptCount val="5"/>
                <c:pt idx="0">
                  <c:v>9.3735823411842549</c:v>
                </c:pt>
                <c:pt idx="1">
                  <c:v>9.1957426411814183</c:v>
                </c:pt>
                <c:pt idx="2">
                  <c:v>9.4223721686404307</c:v>
                </c:pt>
                <c:pt idx="3">
                  <c:v>9.5079607692190855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William Harvey Hospital (Ashford) (189)</c:v>
                </c:pt>
                <c:pt idx="2">
                  <c:v>Queen Elizabeth The Queen Mother Hospital (140)</c:v>
                </c:pt>
                <c:pt idx="3">
                  <c:v>Kent &amp; Canterbury Hospital (116)</c:v>
                </c:pt>
                <c:pt idx="4">
                  <c:v>East Kent Orthopaedic Centre Elective Surgical Hub (48)</c:v>
                </c:pt>
              </c:strCache>
            </c:strRef>
          </c:cat>
          <c:val>
            <c:numRef>
              <c:f>Sheet1!$H$2:$H$6</c:f>
              <c:numCache>
                <c:formatCode>0.0;;</c:formatCode>
                <c:ptCount val="5"/>
                <c:pt idx="0">
                  <c:v>0</c:v>
                </c:pt>
                <c:pt idx="1">
                  <c:v>0</c:v>
                </c:pt>
                <c:pt idx="2">
                  <c:v>0</c:v>
                </c:pt>
                <c:pt idx="3">
                  <c:v>0</c:v>
                </c:pt>
                <c:pt idx="4">
                  <c:v>9.7488365178552936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William Harvey Hospital (Ashford) (189)</c:v>
                </c:pt>
                <c:pt idx="2">
                  <c:v>Queen Elizabeth The Queen Mother Hospital (140)</c:v>
                </c:pt>
                <c:pt idx="3">
                  <c:v>Kent &amp; Canterbury Hospital (116)</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William Harvey Hospital (Ashford) (189)</c:v>
                </c:pt>
                <c:pt idx="2">
                  <c:v>Queen Elizabeth The Queen Mother Hospital (140)</c:v>
                </c:pt>
                <c:pt idx="3">
                  <c:v>Kent &amp; Canterbury Hospital (116)</c:v>
                </c:pt>
                <c:pt idx="4">
                  <c:v>East Kent Orthopaedic Centre Elective Surgical Hub (48)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0.62641765881574507</c:v>
                </c:pt>
                <c:pt idx="1">
                  <c:v>0.80425735881858174</c:v>
                </c:pt>
                <c:pt idx="2">
                  <c:v>0.5776278313595693</c:v>
                </c:pt>
                <c:pt idx="3">
                  <c:v>0.49203923078091449</c:v>
                </c:pt>
                <c:pt idx="4">
                  <c:v>0.25116348214470641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William Harvey Hospital (Ashford) (192)</c:v>
                </c:pt>
                <c:pt idx="2">
                  <c:v>Queen Elizabeth The Queen Mother Hospital (142)</c:v>
                </c:pt>
                <c:pt idx="3">
                  <c:v>Kent &amp; Canterbury Hospital (109)</c:v>
                </c:pt>
                <c:pt idx="4">
                  <c:v>East Kent Orthopaedic Centre Elective Surgical Hub (41)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William Harvey Hospital (Ashford) (192)</c:v>
                </c:pt>
                <c:pt idx="2">
                  <c:v>Queen Elizabeth The Queen Mother Hospital (142)</c:v>
                </c:pt>
                <c:pt idx="3">
                  <c:v>Kent &amp; Canterbury Hospital (109)</c:v>
                </c:pt>
                <c:pt idx="4">
                  <c:v>East Kent Orthopaedic Centre Elective Surgical Hub (41)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William Harvey Hospital (Ashford) (192)</c:v>
                </c:pt>
                <c:pt idx="2">
                  <c:v>Queen Elizabeth The Queen Mother Hospital (142)</c:v>
                </c:pt>
                <c:pt idx="3">
                  <c:v>Kent &amp; Canterbury Hospital (109)</c:v>
                </c:pt>
                <c:pt idx="4">
                  <c:v>East Kent Orthopaedic Centre Elective Surgical Hub (41)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William Harvey Hospital (Ashford) (192)</c:v>
                </c:pt>
                <c:pt idx="2">
                  <c:v>Queen Elizabeth The Queen Mother Hospital (142)</c:v>
                </c:pt>
                <c:pt idx="3">
                  <c:v>Kent &amp; Canterbury Hospital (109)</c:v>
                </c:pt>
                <c:pt idx="4">
                  <c:v>East Kent Orthopaedic Centre Elective Surgical Hub (41)</c:v>
                </c:pt>
              </c:strCache>
            </c:strRef>
          </c:cat>
          <c:val>
            <c:numRef>
              <c:f>Sheet1!$G$2:$G$6</c:f>
              <c:numCache>
                <c:formatCode>0.0;;</c:formatCode>
                <c:ptCount val="5"/>
                <c:pt idx="0">
                  <c:v>8.6299406015484337</c:v>
                </c:pt>
                <c:pt idx="1">
                  <c:v>8.2389716617674633</c:v>
                </c:pt>
                <c:pt idx="2">
                  <c:v>8.7695253215868316</c:v>
                </c:pt>
                <c:pt idx="3">
                  <c:v>9.0193652559021533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William Harvey Hospital (Ashford) (192)</c:v>
                </c:pt>
                <c:pt idx="2">
                  <c:v>Queen Elizabeth The Queen Mother Hospital (142)</c:v>
                </c:pt>
                <c:pt idx="3">
                  <c:v>Kent &amp; Canterbury Hospital (109)</c:v>
                </c:pt>
                <c:pt idx="4">
                  <c:v>East Kent Orthopaedic Centre Elective Surgical Hub (41)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William Harvey Hospital (Ashford) (192)</c:v>
                </c:pt>
                <c:pt idx="2">
                  <c:v>Queen Elizabeth The Queen Mother Hospital (142)</c:v>
                </c:pt>
                <c:pt idx="3">
                  <c:v>Kent &amp; Canterbury Hospital (109)</c:v>
                </c:pt>
                <c:pt idx="4">
                  <c:v>East Kent Orthopaedic Centre Elective Surgical Hub (41)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William Harvey Hospital (Ashford) (192)</c:v>
                </c:pt>
                <c:pt idx="2">
                  <c:v>Queen Elizabeth The Queen Mother Hospital (142)</c:v>
                </c:pt>
                <c:pt idx="3">
                  <c:v>Kent &amp; Canterbury Hospital (109)</c:v>
                </c:pt>
                <c:pt idx="4">
                  <c:v>East Kent Orthopaedic Centre Elective Surgical Hub (41)</c:v>
                </c:pt>
              </c:strCache>
            </c:strRef>
          </c:cat>
          <c:val>
            <c:numRef>
              <c:f>Sheet1!$J$2:$J$6</c:f>
              <c:numCache>
                <c:formatCode>0.0;;</c:formatCode>
                <c:ptCount val="5"/>
                <c:pt idx="0">
                  <c:v>0</c:v>
                </c:pt>
                <c:pt idx="1">
                  <c:v>0</c:v>
                </c:pt>
                <c:pt idx="2">
                  <c:v>0</c:v>
                </c:pt>
                <c:pt idx="3">
                  <c:v>0</c:v>
                </c:pt>
                <c:pt idx="4">
                  <c:v>9.756532312637523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1.3700593984515663</c:v>
                </c:pt>
                <c:pt idx="1">
                  <c:v>1.7610283382325367</c:v>
                </c:pt>
                <c:pt idx="2">
                  <c:v>1.2304746784131684</c:v>
                </c:pt>
                <c:pt idx="3">
                  <c:v>0.98063474409784668</c:v>
                </c:pt>
                <c:pt idx="4">
                  <c:v>0.24346768736247704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(526)</c:v>
                </c:pt>
                <c:pt idx="1">
                  <c:v>William Harvey Hospital (Ashford) (205)</c:v>
                </c:pt>
                <c:pt idx="2">
                  <c:v>Queen Elizabeth The Queen Mother Hospital (153)</c:v>
                </c:pt>
                <c:pt idx="3">
                  <c:v>Kent &amp; Canterbury Hospital (120)</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(526)</c:v>
                </c:pt>
                <c:pt idx="1">
                  <c:v>William Harvey Hospital (Ashford) (205)</c:v>
                </c:pt>
                <c:pt idx="2">
                  <c:v>Queen Elizabeth The Queen Mother Hospital (153)</c:v>
                </c:pt>
                <c:pt idx="3">
                  <c:v>Kent &amp; Canterbury Hospital (120)</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(526)</c:v>
                </c:pt>
                <c:pt idx="1">
                  <c:v>William Harvey Hospital (Ashford) (205)</c:v>
                </c:pt>
                <c:pt idx="2">
                  <c:v>Queen Elizabeth The Queen Mother Hospital (153)</c:v>
                </c:pt>
                <c:pt idx="3">
                  <c:v>Kent &amp; Canterbury Hospital (120)</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(526)</c:v>
                </c:pt>
                <c:pt idx="1">
                  <c:v>William Harvey Hospital (Ashford) (205)</c:v>
                </c:pt>
                <c:pt idx="2">
                  <c:v>Queen Elizabeth The Queen Mother Hospital (153)</c:v>
                </c:pt>
                <c:pt idx="3">
                  <c:v>Kent &amp; Canterbury Hospital (120)</c:v>
                </c:pt>
                <c:pt idx="4">
                  <c:v>East Kent Orthopaedic Centre Elective Surgical Hub (48)</c:v>
                </c:pt>
              </c:strCache>
            </c:strRef>
          </c:cat>
          <c:val>
            <c:numRef>
              <c:f>Sheet1!$G$2:$G$6</c:f>
              <c:numCache>
                <c:formatCode>0.0;;</c:formatCode>
                <c:ptCount val="5"/>
                <c:pt idx="0">
                  <c:v>8.9448888809254701</c:v>
                </c:pt>
                <c:pt idx="1">
                  <c:v>8.7418761218446459</c:v>
                </c:pt>
                <c:pt idx="2">
                  <c:v>8.8562279312321248</c:v>
                </c:pt>
                <c:pt idx="3">
                  <c:v>9.2890608189609836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(526)</c:v>
                </c:pt>
                <c:pt idx="1">
                  <c:v>William Harvey Hospital (Ashford) (205)</c:v>
                </c:pt>
                <c:pt idx="2">
                  <c:v>Queen Elizabeth The Queen Mother Hospital (153)</c:v>
                </c:pt>
                <c:pt idx="3">
                  <c:v>Kent &amp; Canterbury Hospital (120)</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(526)</c:v>
                </c:pt>
                <c:pt idx="1">
                  <c:v>William Harvey Hospital (Ashford) (205)</c:v>
                </c:pt>
                <c:pt idx="2">
                  <c:v>Queen Elizabeth The Queen Mother Hospital (153)</c:v>
                </c:pt>
                <c:pt idx="3">
                  <c:v>Kent &amp; Canterbury Hospital (120)</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(526)</c:v>
                </c:pt>
                <c:pt idx="1">
                  <c:v>William Harvey Hospital (Ashford) (205)</c:v>
                </c:pt>
                <c:pt idx="2">
                  <c:v>Queen Elizabeth The Queen Mother Hospital (153)</c:v>
                </c:pt>
                <c:pt idx="3">
                  <c:v>Kent &amp; Canterbury Hospital (120)</c:v>
                </c:pt>
                <c:pt idx="4">
                  <c:v>East Kent Orthopaedic Centre Elective Surgical Hub (48)</c:v>
                </c:pt>
              </c:strCache>
            </c:strRef>
          </c:cat>
          <c:val>
            <c:numRef>
              <c:f>Sheet1!$J$2:$J$6</c:f>
              <c:numCache>
                <c:formatCode>0.0;;</c:formatCode>
                <c:ptCount val="5"/>
                <c:pt idx="0">
                  <c:v>0</c:v>
                </c:pt>
                <c:pt idx="1">
                  <c:v>0</c:v>
                </c:pt>
                <c:pt idx="2">
                  <c:v>0</c:v>
                </c:pt>
                <c:pt idx="3">
                  <c:v>0</c:v>
                </c:pt>
                <c:pt idx="4">
                  <c:v>9.9255862833717305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1.0551111190745299</c:v>
                </c:pt>
                <c:pt idx="1">
                  <c:v>1.2581238781553541</c:v>
                </c:pt>
                <c:pt idx="2">
                  <c:v>1.1437720687678752</c:v>
                </c:pt>
                <c:pt idx="3">
                  <c:v>0.71093918103901643</c:v>
                </c:pt>
                <c:pt idx="4">
                  <c:v>7.4413716628269455E-2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William Harvey Hospital (Ashford) (203)</c:v>
                </c:pt>
                <c:pt idx="2">
                  <c:v>Queen Elizabeth The Queen Mother Hospital (153)</c:v>
                </c:pt>
                <c:pt idx="3">
                  <c:v>Kent &amp; Canterbury Hospital (117)</c:v>
                </c:pt>
                <c:pt idx="4">
                  <c:v>East Kent Orthopaedic Centre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William Harvey Hospital (Ashford) (203)</c:v>
                </c:pt>
                <c:pt idx="2">
                  <c:v>Queen Elizabeth The Queen Mother Hospital (153)</c:v>
                </c:pt>
                <c:pt idx="3">
                  <c:v>Kent &amp; Canterbury Hospital (117)</c:v>
                </c:pt>
                <c:pt idx="4">
                  <c:v>East Kent Orthopaedic Centre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William Harvey Hospital (Ashford) (203)</c:v>
                </c:pt>
                <c:pt idx="2">
                  <c:v>Queen Elizabeth The Queen Mother Hospital (153)</c:v>
                </c:pt>
                <c:pt idx="3">
                  <c:v>Kent &amp; Canterbury Hospital (117)</c:v>
                </c:pt>
                <c:pt idx="4">
                  <c:v>East Kent Orthopaedic Centre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William Harvey Hospital (Ashford) (203)</c:v>
                </c:pt>
                <c:pt idx="2">
                  <c:v>Queen Elizabeth The Queen Mother Hospital (153)</c:v>
                </c:pt>
                <c:pt idx="3">
                  <c:v>Kent &amp; Canterbury Hospital (117)</c:v>
                </c:pt>
                <c:pt idx="4">
                  <c:v>East Kent Orthopaedic Centre Elective Surgical Hub (46)</c:v>
                </c:pt>
              </c:strCache>
            </c:strRef>
          </c:cat>
          <c:val>
            <c:numRef>
              <c:f>Sheet1!$G$2:$G$6</c:f>
              <c:numCache>
                <c:formatCode>0.0;;</c:formatCode>
                <c:ptCount val="5"/>
                <c:pt idx="0">
                  <c:v>8.6377678801312072</c:v>
                </c:pt>
                <c:pt idx="1">
                  <c:v>8.480571715730516</c:v>
                </c:pt>
                <c:pt idx="2">
                  <c:v>8.6655842291283651</c:v>
                </c:pt>
                <c:pt idx="3">
                  <c:v>8.9329116778782076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William Harvey Hospital (Ashford) (203)</c:v>
                </c:pt>
                <c:pt idx="2">
                  <c:v>Queen Elizabeth The Queen Mother Hospital (153)</c:v>
                </c:pt>
                <c:pt idx="3">
                  <c:v>Kent &amp; Canterbury Hospital (117)</c:v>
                </c:pt>
                <c:pt idx="4">
                  <c:v>East Kent Orthopaedic Centre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William Harvey Hospital (Ashford) (203)</c:v>
                </c:pt>
                <c:pt idx="2">
                  <c:v>Queen Elizabeth The Queen Mother Hospital (153)</c:v>
                </c:pt>
                <c:pt idx="3">
                  <c:v>Kent &amp; Canterbury Hospital (117)</c:v>
                </c:pt>
                <c:pt idx="4">
                  <c:v>East Kent Orthopaedic Centre Elective Surgical Hub (46)</c:v>
                </c:pt>
              </c:strCache>
            </c:strRef>
          </c:cat>
          <c:val>
            <c:numRef>
              <c:f>Sheet1!$I$2:$I$6</c:f>
              <c:numCache>
                <c:formatCode>0.0;;</c:formatCode>
                <c:ptCount val="5"/>
                <c:pt idx="0">
                  <c:v>0</c:v>
                </c:pt>
                <c:pt idx="1">
                  <c:v>0</c:v>
                </c:pt>
                <c:pt idx="2">
                  <c:v>0</c:v>
                </c:pt>
                <c:pt idx="3">
                  <c:v>0</c:v>
                </c:pt>
                <c:pt idx="4">
                  <c:v>9.6278235845303382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William Harvey Hospital (Ashford) (203)</c:v>
                </c:pt>
                <c:pt idx="2">
                  <c:v>Queen Elizabeth The Queen Mother Hospital (153)</c:v>
                </c:pt>
                <c:pt idx="3">
                  <c:v>Kent &amp; Canterbury Hospital (117)</c:v>
                </c:pt>
                <c:pt idx="4">
                  <c:v>East Kent Orthopaedic Centre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1.3622321198687928</c:v>
                </c:pt>
                <c:pt idx="1">
                  <c:v>1.519428284269484</c:v>
                </c:pt>
                <c:pt idx="2">
                  <c:v>1.3344157708716349</c:v>
                </c:pt>
                <c:pt idx="3">
                  <c:v>1.0670883221217924</c:v>
                </c:pt>
                <c:pt idx="4">
                  <c:v>0.37217641546966185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(497)</c:v>
                </c:pt>
                <c:pt idx="1">
                  <c:v>William Harvey Hospital (Ashford) (193)</c:v>
                </c:pt>
                <c:pt idx="2">
                  <c:v>Queen Elizabeth The Queen Mother Hospital (146)</c:v>
                </c:pt>
                <c:pt idx="3">
                  <c:v>Kent &amp; Canterbury Hospital (115)</c:v>
                </c:pt>
                <c:pt idx="4">
                  <c:v>East Kent Orthopaedic Centre Elective Surgical Hub (43)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(497)</c:v>
                </c:pt>
                <c:pt idx="1">
                  <c:v>William Harvey Hospital (Ashford) (193)</c:v>
                </c:pt>
                <c:pt idx="2">
                  <c:v>Queen Elizabeth The Queen Mother Hospital (146)</c:v>
                </c:pt>
                <c:pt idx="3">
                  <c:v>Kent &amp; Canterbury Hospital (115)</c:v>
                </c:pt>
                <c:pt idx="4">
                  <c:v>East Kent Orthopaedic Centre Elective Surgical Hub (43)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(497)</c:v>
                </c:pt>
                <c:pt idx="1">
                  <c:v>William Harvey Hospital (Ashford) (193)</c:v>
                </c:pt>
                <c:pt idx="2">
                  <c:v>Queen Elizabeth The Queen Mother Hospital (146)</c:v>
                </c:pt>
                <c:pt idx="3">
                  <c:v>Kent &amp; Canterbury Hospital (115)</c:v>
                </c:pt>
                <c:pt idx="4">
                  <c:v>East Kent Orthopaedic Centre Elective Surgical Hub (43)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(497)</c:v>
                </c:pt>
                <c:pt idx="1">
                  <c:v>William Harvey Hospital (Ashford) (193)</c:v>
                </c:pt>
                <c:pt idx="2">
                  <c:v>Queen Elizabeth The Queen Mother Hospital (146)</c:v>
                </c:pt>
                <c:pt idx="3">
                  <c:v>Kent &amp; Canterbury Hospital (115)</c:v>
                </c:pt>
                <c:pt idx="4">
                  <c:v>East Kent Orthopaedic Centre Elective Surgical Hub (43)</c:v>
                </c:pt>
              </c:strCache>
            </c:strRef>
          </c:cat>
          <c:val>
            <c:numRef>
              <c:f>Sheet1!$G$2:$G$6</c:f>
              <c:numCache>
                <c:formatCode>0.0;;</c:formatCode>
                <c:ptCount val="5"/>
                <c:pt idx="0">
                  <c:v>8.7123838985015194</c:v>
                </c:pt>
                <c:pt idx="1">
                  <c:v>8.8044034937085165</c:v>
                </c:pt>
                <c:pt idx="2">
                  <c:v>8.6238545320868294</c:v>
                </c:pt>
                <c:pt idx="3">
                  <c:v>8.8672445750101172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(497)</c:v>
                </c:pt>
                <c:pt idx="1">
                  <c:v>William Harvey Hospital (Ashford) (193)</c:v>
                </c:pt>
                <c:pt idx="2">
                  <c:v>Queen Elizabeth The Queen Mother Hospital (146)</c:v>
                </c:pt>
                <c:pt idx="3">
                  <c:v>Kent &amp; Canterbury Hospital (115)</c:v>
                </c:pt>
                <c:pt idx="4">
                  <c:v>East Kent Orthopaedic Centre Elective Surgical Hub (43)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(497)</c:v>
                </c:pt>
                <c:pt idx="1">
                  <c:v>William Harvey Hospital (Ashford) (193)</c:v>
                </c:pt>
                <c:pt idx="2">
                  <c:v>Queen Elizabeth The Queen Mother Hospital (146)</c:v>
                </c:pt>
                <c:pt idx="3">
                  <c:v>Kent &amp; Canterbury Hospital (115)</c:v>
                </c:pt>
                <c:pt idx="4">
                  <c:v>East Kent Orthopaedic Centre Elective Surgical Hub (43)</c:v>
                </c:pt>
              </c:strCache>
            </c:strRef>
          </c:cat>
          <c:val>
            <c:numRef>
              <c:f>Sheet1!$I$2:$I$6</c:f>
              <c:numCache>
                <c:formatCode>0.0;;</c:formatCode>
                <c:ptCount val="5"/>
                <c:pt idx="0">
                  <c:v>0</c:v>
                </c:pt>
                <c:pt idx="1">
                  <c:v>0</c:v>
                </c:pt>
                <c:pt idx="2">
                  <c:v>0</c:v>
                </c:pt>
                <c:pt idx="3">
                  <c:v>0</c:v>
                </c:pt>
                <c:pt idx="4">
                  <c:v>9.5031807523228249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(497)</c:v>
                </c:pt>
                <c:pt idx="1">
                  <c:v>William Harvey Hospital (Ashford) (193)</c:v>
                </c:pt>
                <c:pt idx="2">
                  <c:v>Queen Elizabeth The Queen Mother Hospital (146)</c:v>
                </c:pt>
                <c:pt idx="3">
                  <c:v>Kent &amp; Canterbury Hospital (115)</c:v>
                </c:pt>
                <c:pt idx="4">
                  <c:v>East Kent Orthopaedic Centre Elective Surgical Hub (43)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1.2876161014984806</c:v>
                </c:pt>
                <c:pt idx="1">
                  <c:v>1.1955965062914835</c:v>
                </c:pt>
                <c:pt idx="2">
                  <c:v>1.3761454679131706</c:v>
                </c:pt>
                <c:pt idx="3">
                  <c:v>1.1327554249898828</c:v>
                </c:pt>
                <c:pt idx="4">
                  <c:v>0.49681924767717511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(205)</c:v>
                </c:pt>
                <c:pt idx="2">
                  <c:v>Queen Elizabeth The Queen Mother Hospital (155)</c:v>
                </c:pt>
                <c:pt idx="3">
                  <c:v>Kent &amp; Canterbury Hospital (122)</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(205)</c:v>
                </c:pt>
                <c:pt idx="2">
                  <c:v>Queen Elizabeth The Queen Mother Hospital (155)</c:v>
                </c:pt>
                <c:pt idx="3">
                  <c:v>Kent &amp; Canterbury Hospital (122)</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(205)</c:v>
                </c:pt>
                <c:pt idx="2">
                  <c:v>Queen Elizabeth The Queen Mother Hospital (155)</c:v>
                </c:pt>
                <c:pt idx="3">
                  <c:v>Kent &amp; Canterbury Hospital (122)</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(205)</c:v>
                </c:pt>
                <c:pt idx="2">
                  <c:v>Queen Elizabeth The Queen Mother Hospital (155)</c:v>
                </c:pt>
                <c:pt idx="3">
                  <c:v>Kent &amp; Canterbury Hospital (122)</c:v>
                </c:pt>
                <c:pt idx="4">
                  <c:v>East Kent Orthopaedic Centre Elective Surgical Hub (48)</c:v>
                </c:pt>
              </c:strCache>
            </c:strRef>
          </c:cat>
          <c:val>
            <c:numRef>
              <c:f>Sheet1!$G$2:$G$6</c:f>
              <c:numCache>
                <c:formatCode>0.0;;</c:formatCode>
                <c:ptCount val="5"/>
                <c:pt idx="0">
                  <c:v>8.8061607311579255</c:v>
                </c:pt>
                <c:pt idx="1">
                  <c:v>8.6486385512840851</c:v>
                </c:pt>
                <c:pt idx="2">
                  <c:v>8.8086271752905851</c:v>
                </c:pt>
                <c:pt idx="3">
                  <c:v>9.1477486540351673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(205)</c:v>
                </c:pt>
                <c:pt idx="2">
                  <c:v>Queen Elizabeth The Queen Mother Hospital (155)</c:v>
                </c:pt>
                <c:pt idx="3">
                  <c:v>Kent &amp; Canterbury Hospital (122)</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(205)</c:v>
                </c:pt>
                <c:pt idx="2">
                  <c:v>Queen Elizabeth The Queen Mother Hospital (155)</c:v>
                </c:pt>
                <c:pt idx="3">
                  <c:v>Kent &amp; Canterbury Hospital (122)</c:v>
                </c:pt>
                <c:pt idx="4">
                  <c:v>East Kent Orthopaedic Centre Elective Surgical Hub (48)</c:v>
                </c:pt>
              </c:strCache>
            </c:strRef>
          </c:cat>
          <c:val>
            <c:numRef>
              <c:f>Sheet1!$I$2:$I$6</c:f>
              <c:numCache>
                <c:formatCode>0.0;;</c:formatCode>
                <c:ptCount val="5"/>
                <c:pt idx="0">
                  <c:v>0</c:v>
                </c:pt>
                <c:pt idx="1">
                  <c:v>0</c:v>
                </c:pt>
                <c:pt idx="2">
                  <c:v>0</c:v>
                </c:pt>
                <c:pt idx="3">
                  <c:v>0</c:v>
                </c:pt>
                <c:pt idx="4">
                  <c:v>9.6307860247351815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(205)</c:v>
                </c:pt>
                <c:pt idx="2">
                  <c:v>Queen Elizabeth The Queen Mother Hospital (155)</c:v>
                </c:pt>
                <c:pt idx="3">
                  <c:v>Kent &amp; Canterbury Hospital (122)</c:v>
                </c:pt>
                <c:pt idx="4">
                  <c:v>East Kent Orthopaedic Centre Elective Surgical Hub (48)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1.1938392688420745</c:v>
                </c:pt>
                <c:pt idx="1">
                  <c:v>1.3513614487159149</c:v>
                </c:pt>
                <c:pt idx="2">
                  <c:v>1.1913728247094149</c:v>
                </c:pt>
                <c:pt idx="3">
                  <c:v>0.85225134596483265</c:v>
                </c:pt>
                <c:pt idx="4">
                  <c:v>0.36921397526481847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(520)</c:v>
                </c:pt>
                <c:pt idx="1">
                  <c:v>William Harvey Hospital (Ashford) (202)</c:v>
                </c:pt>
                <c:pt idx="2">
                  <c:v>Queen Elizabeth The Queen Mother Hospital (153)</c:v>
                </c:pt>
                <c:pt idx="3">
                  <c:v>Kent &amp; Canterbury Hospital (117)</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(520)</c:v>
                </c:pt>
                <c:pt idx="1">
                  <c:v>William Harvey Hospital (Ashford) (202)</c:v>
                </c:pt>
                <c:pt idx="2">
                  <c:v>Queen Elizabeth The Queen Mother Hospital (153)</c:v>
                </c:pt>
                <c:pt idx="3">
                  <c:v>Kent &amp; Canterbury Hospital (117)</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(520)</c:v>
                </c:pt>
                <c:pt idx="1">
                  <c:v>William Harvey Hospital (Ashford) (202)</c:v>
                </c:pt>
                <c:pt idx="2">
                  <c:v>Queen Elizabeth The Queen Mother Hospital (153)</c:v>
                </c:pt>
                <c:pt idx="3">
                  <c:v>Kent &amp; Canterbury Hospital (117)</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(520)</c:v>
                </c:pt>
                <c:pt idx="1">
                  <c:v>William Harvey Hospital (Ashford) (202)</c:v>
                </c:pt>
                <c:pt idx="2">
                  <c:v>Queen Elizabeth The Queen Mother Hospital (153)</c:v>
                </c:pt>
                <c:pt idx="3">
                  <c:v>Kent &amp; Canterbury Hospital (117)</c:v>
                </c:pt>
                <c:pt idx="4">
                  <c:v>East Kent Orthopaedic Centre Elective Surgical Hub (48)</c:v>
                </c:pt>
              </c:strCache>
            </c:strRef>
          </c:cat>
          <c:val>
            <c:numRef>
              <c:f>Sheet1!$G$2:$G$6</c:f>
              <c:numCache>
                <c:formatCode>0.0;;</c:formatCode>
                <c:ptCount val="5"/>
                <c:pt idx="0">
                  <c:v>8.6623937767674022</c:v>
                </c:pt>
                <c:pt idx="1">
                  <c:v>8.7081999395330403</c:v>
                </c:pt>
                <c:pt idx="2">
                  <c:v>8.4512679762273191</c:v>
                </c:pt>
                <c:pt idx="3">
                  <c:v>9.0938456613112262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(520)</c:v>
                </c:pt>
                <c:pt idx="1">
                  <c:v>William Harvey Hospital (Ashford) (202)</c:v>
                </c:pt>
                <c:pt idx="2">
                  <c:v>Queen Elizabeth The Queen Mother Hospital (153)</c:v>
                </c:pt>
                <c:pt idx="3">
                  <c:v>Kent &amp; Canterbury Hospital (117)</c:v>
                </c:pt>
                <c:pt idx="4">
                  <c:v>East Kent Orthopaedic Centre Elective Surgical Hub (48)</c:v>
                </c:pt>
              </c:strCache>
            </c:strRef>
          </c:cat>
          <c:val>
            <c:numRef>
              <c:f>Sheet1!$H$2:$H$6</c:f>
              <c:numCache>
                <c:formatCode>0.0;;</c:formatCode>
                <c:ptCount val="5"/>
                <c:pt idx="0">
                  <c:v>0</c:v>
                </c:pt>
                <c:pt idx="1">
                  <c:v>0</c:v>
                </c:pt>
                <c:pt idx="2">
                  <c:v>0</c:v>
                </c:pt>
                <c:pt idx="3">
                  <c:v>0</c:v>
                </c:pt>
                <c:pt idx="4">
                  <c:v>9.3372227563619532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(520)</c:v>
                </c:pt>
                <c:pt idx="1">
                  <c:v>William Harvey Hospital (Ashford) (202)</c:v>
                </c:pt>
                <c:pt idx="2">
                  <c:v>Queen Elizabeth The Queen Mother Hospital (153)</c:v>
                </c:pt>
                <c:pt idx="3">
                  <c:v>Kent &amp; Canterbury Hospital (117)</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(520)</c:v>
                </c:pt>
                <c:pt idx="1">
                  <c:v>William Harvey Hospital (Ashford) (202)</c:v>
                </c:pt>
                <c:pt idx="2">
                  <c:v>Queen Elizabeth The Queen Mother Hospital (153)</c:v>
                </c:pt>
                <c:pt idx="3">
                  <c:v>Kent &amp; Canterbury Hospital (117)</c:v>
                </c:pt>
                <c:pt idx="4">
                  <c:v>East Kent Orthopaedic Centre Elective Surgical Hub (48)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1.3376062232325978</c:v>
                </c:pt>
                <c:pt idx="1">
                  <c:v>1.2918000604669597</c:v>
                </c:pt>
                <c:pt idx="2">
                  <c:v>1.5487320237726809</c:v>
                </c:pt>
                <c:pt idx="3">
                  <c:v>0.90615433868877382</c:v>
                </c:pt>
                <c:pt idx="4">
                  <c:v>0.6627772436380468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William Harvey Hospital (Ashford) (203)</c:v>
                </c:pt>
                <c:pt idx="2">
                  <c:v>Queen Elizabeth The Queen Mother Hospital (154)</c:v>
                </c:pt>
                <c:pt idx="3">
                  <c:v>Kent &amp; Canterbury Hospital (123)</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William Harvey Hospital (Ashford) (203)</c:v>
                </c:pt>
                <c:pt idx="2">
                  <c:v>Queen Elizabeth The Queen Mother Hospital (154)</c:v>
                </c:pt>
                <c:pt idx="3">
                  <c:v>Kent &amp; Canterbury Hospital (123)</c:v>
                </c:pt>
                <c:pt idx="4">
                  <c:v>East Kent Orthopaedic Centre Elective Surgical Hub (48)</c:v>
                </c:pt>
              </c:strCache>
            </c:strRef>
          </c:cat>
          <c:val>
            <c:numRef>
              <c:f>Sheet1!$E$2:$E$6</c:f>
              <c:numCache>
                <c:formatCode>0.0;;</c:formatCode>
                <c:ptCount val="5"/>
                <c:pt idx="0">
                  <c:v>0</c:v>
                </c:pt>
                <c:pt idx="1">
                  <c:v>0</c:v>
                </c:pt>
                <c:pt idx="2">
                  <c:v>6.6263685359072726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William Harvey Hospital (Ashford) (203)</c:v>
                </c:pt>
                <c:pt idx="2">
                  <c:v>Queen Elizabeth The Queen Mother Hospital (154)</c:v>
                </c:pt>
                <c:pt idx="3">
                  <c:v>Kent &amp; Canterbury Hospital (123)</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William Harvey Hospital (Ashford) (203)</c:v>
                </c:pt>
                <c:pt idx="2">
                  <c:v>Queen Elizabeth The Queen Mother Hospital (154)</c:v>
                </c:pt>
                <c:pt idx="3">
                  <c:v>Kent &amp; Canterbury Hospital (123)</c:v>
                </c:pt>
                <c:pt idx="4">
                  <c:v>East Kent Orthopaedic Centre Elective Surgical Hub (48)</c:v>
                </c:pt>
              </c:strCache>
            </c:strRef>
          </c:cat>
          <c:val>
            <c:numRef>
              <c:f>Sheet1!$G$2:$G$6</c:f>
              <c:numCache>
                <c:formatCode>0.0;;</c:formatCode>
                <c:ptCount val="5"/>
                <c:pt idx="0">
                  <c:v>7.2201050453516737</c:v>
                </c:pt>
                <c:pt idx="1">
                  <c:v>7.0408095423433306</c:v>
                </c:pt>
                <c:pt idx="2">
                  <c:v>0</c:v>
                </c:pt>
                <c:pt idx="3">
                  <c:v>7.4628128759471029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William Harvey Hospital (Ashford) (203)</c:v>
                </c:pt>
                <c:pt idx="2">
                  <c:v>Queen Elizabeth The Queen Mother Hospital (154)</c:v>
                </c:pt>
                <c:pt idx="3">
                  <c:v>Kent &amp; Canterbury Hospital (123)</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William Harvey Hospital (Ashford) (203)</c:v>
                </c:pt>
                <c:pt idx="2">
                  <c:v>Queen Elizabeth The Queen Mother Hospital (154)</c:v>
                </c:pt>
                <c:pt idx="3">
                  <c:v>Kent &amp; Canterbury Hospital (123)</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William Harvey Hospital (Ashford) (203)</c:v>
                </c:pt>
                <c:pt idx="2">
                  <c:v>Queen Elizabeth The Queen Mother Hospital (154)</c:v>
                </c:pt>
                <c:pt idx="3">
                  <c:v>Kent &amp; Canterbury Hospital (123)</c:v>
                </c:pt>
                <c:pt idx="4">
                  <c:v>East Kent Orthopaedic Centre Elective Surgical Hub (48)</c:v>
                </c:pt>
              </c:strCache>
            </c:strRef>
          </c:cat>
          <c:val>
            <c:numRef>
              <c:f>Sheet1!$J$2:$J$6</c:f>
              <c:numCache>
                <c:formatCode>0.0;;</c:formatCode>
                <c:ptCount val="5"/>
                <c:pt idx="0">
                  <c:v>0</c:v>
                </c:pt>
                <c:pt idx="1">
                  <c:v>0</c:v>
                </c:pt>
                <c:pt idx="2">
                  <c:v>0</c:v>
                </c:pt>
                <c:pt idx="3">
                  <c:v>0</c:v>
                </c:pt>
                <c:pt idx="4">
                  <c:v>9.3052088259622039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2.7798949546483263</c:v>
                </c:pt>
                <c:pt idx="1">
                  <c:v>2.9591904576566694</c:v>
                </c:pt>
                <c:pt idx="2">
                  <c:v>3.3736314640927274</c:v>
                </c:pt>
                <c:pt idx="3">
                  <c:v>2.5371871240528971</c:v>
                </c:pt>
                <c:pt idx="4">
                  <c:v>0.69479117403779611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William Harvey Hospital (Ashford) (181)</c:v>
                </c:pt>
                <c:pt idx="2">
                  <c:v>Queen Elizabeth The Queen Mother Hospital (139)</c:v>
                </c:pt>
                <c:pt idx="3">
                  <c:v>Kent &amp; Canterbury Hospital (111)</c:v>
                </c:pt>
                <c:pt idx="4">
                  <c:v>East Kent Orthopaedic Centre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William Harvey Hospital (Ashford) (181)</c:v>
                </c:pt>
                <c:pt idx="2">
                  <c:v>Queen Elizabeth The Queen Mother Hospital (139)</c:v>
                </c:pt>
                <c:pt idx="3">
                  <c:v>Kent &amp; Canterbury Hospital (111)</c:v>
                </c:pt>
                <c:pt idx="4">
                  <c:v>East Kent Orthopaedic Centre Elective Surgical Hub (45)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William Harvey Hospital (Ashford) (181)</c:v>
                </c:pt>
                <c:pt idx="2">
                  <c:v>Queen Elizabeth The Queen Mother Hospital (139)</c:v>
                </c:pt>
                <c:pt idx="3">
                  <c:v>Kent &amp; Canterbury Hospital (111)</c:v>
                </c:pt>
                <c:pt idx="4">
                  <c:v>East Kent Orthopaedic Centre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William Harvey Hospital (Ashford) (181)</c:v>
                </c:pt>
                <c:pt idx="2">
                  <c:v>Queen Elizabeth The Queen Mother Hospital (139)</c:v>
                </c:pt>
                <c:pt idx="3">
                  <c:v>Kent &amp; Canterbury Hospital (111)</c:v>
                </c:pt>
                <c:pt idx="4">
                  <c:v>East Kent Orthopaedic Centre Elective Surgical Hub (45)</c:v>
                </c:pt>
              </c:strCache>
            </c:strRef>
          </c:cat>
          <c:val>
            <c:numRef>
              <c:f>Sheet1!$G$2:$G$6</c:f>
              <c:numCache>
                <c:formatCode>0.0;;</c:formatCode>
                <c:ptCount val="5"/>
                <c:pt idx="0">
                  <c:v>7.5966759053579809</c:v>
                </c:pt>
                <c:pt idx="1">
                  <c:v>7.5197417461309861</c:v>
                </c:pt>
                <c:pt idx="2">
                  <c:v>7.496359451809365</c:v>
                </c:pt>
                <c:pt idx="3">
                  <c:v>8.2360324298494572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William Harvey Hospital (Ashford) (181)</c:v>
                </c:pt>
                <c:pt idx="2">
                  <c:v>Queen Elizabeth The Queen Mother Hospital (139)</c:v>
                </c:pt>
                <c:pt idx="3">
                  <c:v>Kent &amp; Canterbury Hospital (111)</c:v>
                </c:pt>
                <c:pt idx="4">
                  <c:v>East Kent Orthopaedic Centre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William Harvey Hospital (Ashford) (181)</c:v>
                </c:pt>
                <c:pt idx="2">
                  <c:v>Queen Elizabeth The Queen Mother Hospital (139)</c:v>
                </c:pt>
                <c:pt idx="3">
                  <c:v>Kent &amp; Canterbury Hospital (111)</c:v>
                </c:pt>
                <c:pt idx="4">
                  <c:v>East Kent Orthopaedic Centre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William Harvey Hospital (Ashford) (181)</c:v>
                </c:pt>
                <c:pt idx="2">
                  <c:v>Queen Elizabeth The Queen Mother Hospital (139)</c:v>
                </c:pt>
                <c:pt idx="3">
                  <c:v>Kent &amp; Canterbury Hospital (111)</c:v>
                </c:pt>
                <c:pt idx="4">
                  <c:v>East Kent Orthopaedic Centre Elective Surgical Hub (45)</c:v>
                </c:pt>
              </c:strCache>
            </c:strRef>
          </c:cat>
          <c:val>
            <c:numRef>
              <c:f>Sheet1!$J$2:$J$6</c:f>
              <c:numCache>
                <c:formatCode>0.0;;</c:formatCode>
                <c:ptCount val="5"/>
                <c:pt idx="0">
                  <c:v>0</c:v>
                </c:pt>
                <c:pt idx="1">
                  <c:v>0</c:v>
                </c:pt>
                <c:pt idx="2">
                  <c:v>0</c:v>
                </c:pt>
                <c:pt idx="3">
                  <c:v>0</c:v>
                </c:pt>
                <c:pt idx="4">
                  <c:v>9.246088039069928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2.4033240946420191</c:v>
                </c:pt>
                <c:pt idx="1">
                  <c:v>2.4802582538690139</c:v>
                </c:pt>
                <c:pt idx="2">
                  <c:v>2.503640548190635</c:v>
                </c:pt>
                <c:pt idx="3">
                  <c:v>1.7639675701505428</c:v>
                </c:pt>
                <c:pt idx="4">
                  <c:v>0.75391196093007196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(197)</c:v>
                </c:pt>
                <c:pt idx="2">
                  <c:v>Queen Elizabeth The Queen Mother Hospital (149)</c:v>
                </c:pt>
                <c:pt idx="3">
                  <c:v>Kent &amp; Canterbury Hospital (116)</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(197)</c:v>
                </c:pt>
                <c:pt idx="2">
                  <c:v>Queen Elizabeth The Queen Mother Hospital (149)</c:v>
                </c:pt>
                <c:pt idx="3">
                  <c:v>Kent &amp; Canterbury Hospital (116)</c:v>
                </c:pt>
                <c:pt idx="4">
                  <c:v>East Kent Orthopaedic Centre Elective Surgical Hub (47)</c:v>
                </c:pt>
              </c:strCache>
            </c:strRef>
          </c:cat>
          <c:val>
            <c:numRef>
              <c:f>Sheet1!$E$2:$E$6</c:f>
              <c:numCache>
                <c:formatCode>0.0;;</c:formatCode>
                <c:ptCount val="5"/>
                <c:pt idx="0">
                  <c:v>0</c:v>
                </c:pt>
                <c:pt idx="1">
                  <c:v>6.5559568948235718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(197)</c:v>
                </c:pt>
                <c:pt idx="2">
                  <c:v>Queen Elizabeth The Queen Mother Hospital (149)</c:v>
                </c:pt>
                <c:pt idx="3">
                  <c:v>Kent &amp; Canterbury Hospital (116)</c:v>
                </c:pt>
                <c:pt idx="4">
                  <c:v>East Kent Orthopaedic Centre Elective Surgical Hub (47)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(197)</c:v>
                </c:pt>
                <c:pt idx="2">
                  <c:v>Queen Elizabeth The Queen Mother Hospital (149)</c:v>
                </c:pt>
                <c:pt idx="3">
                  <c:v>Kent &amp; Canterbury Hospital (116)</c:v>
                </c:pt>
                <c:pt idx="4">
                  <c:v>East Kent Orthopaedic Centre Elective Surgical Hub (47)</c:v>
                </c:pt>
              </c:strCache>
            </c:strRef>
          </c:cat>
          <c:val>
            <c:numRef>
              <c:f>Sheet1!$G$2:$G$6</c:f>
              <c:numCache>
                <c:formatCode>0.0;;</c:formatCode>
                <c:ptCount val="5"/>
                <c:pt idx="0">
                  <c:v>6.8784676077857361</c:v>
                </c:pt>
                <c:pt idx="1">
                  <c:v>0</c:v>
                </c:pt>
                <c:pt idx="2">
                  <c:v>6.6590525737881023</c:v>
                </c:pt>
                <c:pt idx="3">
                  <c:v>7.5763715180399478</c:v>
                </c:pt>
                <c:pt idx="4">
                  <c:v>7.6605236249224351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(197)</c:v>
                </c:pt>
                <c:pt idx="2">
                  <c:v>Queen Elizabeth The Queen Mother Hospital (149)</c:v>
                </c:pt>
                <c:pt idx="3">
                  <c:v>Kent &amp; Canterbury Hospital (116)</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(197)</c:v>
                </c:pt>
                <c:pt idx="2">
                  <c:v>Queen Elizabeth The Queen Mother Hospital (149)</c:v>
                </c:pt>
                <c:pt idx="3">
                  <c:v>Kent &amp; Canterbury Hospital (116)</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(197)</c:v>
                </c:pt>
                <c:pt idx="2">
                  <c:v>Queen Elizabeth The Queen Mother Hospital (149)</c:v>
                </c:pt>
                <c:pt idx="3">
                  <c:v>Kent &amp; Canterbury Hospital (116)</c:v>
                </c:pt>
                <c:pt idx="4">
                  <c:v>East Kent Orthopaedic Centre Elective Surgical Hub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3.1215323922142639</c:v>
                </c:pt>
                <c:pt idx="1">
                  <c:v>3.4440431051764282</c:v>
                </c:pt>
                <c:pt idx="2">
                  <c:v>3.3409474262118977</c:v>
                </c:pt>
                <c:pt idx="3">
                  <c:v>2.4236284819600522</c:v>
                </c:pt>
                <c:pt idx="4">
                  <c:v>2.3394763750775649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6.6093083283569456</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(195)</c:v>
                </c:pt>
                <c:pt idx="2">
                  <c:v>Queen Elizabeth The Queen Mother Hospital (149)</c:v>
                </c:pt>
                <c:pt idx="3">
                  <c:v>Kent &amp; Canterbury Hospital (116)</c:v>
                </c:pt>
                <c:pt idx="4">
                  <c:v>East Kent Orthopaedic Centre Elective Surgical Hub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(195)</c:v>
                </c:pt>
                <c:pt idx="2">
                  <c:v>Queen Elizabeth The Queen Mother Hospital (149)</c:v>
                </c:pt>
                <c:pt idx="3">
                  <c:v>Kent &amp; Canterbury Hospital (116)</c:v>
                </c:pt>
                <c:pt idx="4">
                  <c:v>East Kent Orthopaedic Centre Elective Surgical Hub (49)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(195)</c:v>
                </c:pt>
                <c:pt idx="2">
                  <c:v>Queen Elizabeth The Queen Mother Hospital (149)</c:v>
                </c:pt>
                <c:pt idx="3">
                  <c:v>Kent &amp; Canterbury Hospital (116)</c:v>
                </c:pt>
                <c:pt idx="4">
                  <c:v>East Kent Orthopaedic Centre Elective Surgical Hub (49)</c:v>
                </c:pt>
              </c:strCache>
            </c:strRef>
          </c:cat>
          <c:val>
            <c:numRef>
              <c:f>Sheet1!$F$2:$F$6</c:f>
              <c:numCache>
                <c:formatCode>0.0;;</c:formatCode>
                <c:ptCount val="5"/>
                <c:pt idx="0">
                  <c:v>0</c:v>
                </c:pt>
                <c:pt idx="1">
                  <c:v>8.392815715169391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(195)</c:v>
                </c:pt>
                <c:pt idx="2">
                  <c:v>Queen Elizabeth The Queen Mother Hospital (149)</c:v>
                </c:pt>
                <c:pt idx="3">
                  <c:v>Kent &amp; Canterbury Hospital (116)</c:v>
                </c:pt>
                <c:pt idx="4">
                  <c:v>East Kent Orthopaedic Centre Elective Surgical Hub (49)</c:v>
                </c:pt>
              </c:strCache>
            </c:strRef>
          </c:cat>
          <c:val>
            <c:numRef>
              <c:f>Sheet1!$G$2:$G$6</c:f>
              <c:numCache>
                <c:formatCode>0.0;;</c:formatCode>
                <c:ptCount val="5"/>
                <c:pt idx="0">
                  <c:v>8.7214480535379071</c:v>
                </c:pt>
                <c:pt idx="1">
                  <c:v>0</c:v>
                </c:pt>
                <c:pt idx="2">
                  <c:v>8.6823624890354374</c:v>
                </c:pt>
                <c:pt idx="3">
                  <c:v>9.0820447548283312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(195)</c:v>
                </c:pt>
                <c:pt idx="2">
                  <c:v>Queen Elizabeth The Queen Mother Hospital (149)</c:v>
                </c:pt>
                <c:pt idx="3">
                  <c:v>Kent &amp; Canterbury Hospital (116)</c:v>
                </c:pt>
                <c:pt idx="4">
                  <c:v>East Kent Orthopaedic Centre Elective Surgical Hub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(195)</c:v>
                </c:pt>
                <c:pt idx="2">
                  <c:v>Queen Elizabeth The Queen Mother Hospital (149)</c:v>
                </c:pt>
                <c:pt idx="3">
                  <c:v>Kent &amp; Canterbury Hospital (116)</c:v>
                </c:pt>
                <c:pt idx="4">
                  <c:v>East Kent Orthopaedic Centre Elective Surgical Hub (49)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William Harvey Hospital (Ashford) (195)</c:v>
                </c:pt>
                <c:pt idx="2">
                  <c:v>Queen Elizabeth The Queen Mother Hospital (149)</c:v>
                </c:pt>
                <c:pt idx="3">
                  <c:v>Kent &amp; Canterbury Hospital (116)</c:v>
                </c:pt>
                <c:pt idx="4">
                  <c:v>East Kent Orthopaedic Centre Elective Surgical Hub (49)</c:v>
                </c:pt>
              </c:strCache>
            </c:strRef>
          </c:cat>
          <c:val>
            <c:numRef>
              <c:f>Sheet1!$J$2:$J$6</c:f>
              <c:numCache>
                <c:formatCode>0.0;;</c:formatCode>
                <c:ptCount val="5"/>
                <c:pt idx="0">
                  <c:v>0</c:v>
                </c:pt>
                <c:pt idx="1">
                  <c:v>0</c:v>
                </c:pt>
                <c:pt idx="2">
                  <c:v>0</c:v>
                </c:pt>
                <c:pt idx="3">
                  <c:v>0</c:v>
                </c:pt>
                <c:pt idx="4">
                  <c:v>9.8050943154711696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1.2785519464620929</c:v>
                </c:pt>
                <c:pt idx="1">
                  <c:v>1.607184284830609</c:v>
                </c:pt>
                <c:pt idx="2">
                  <c:v>1.3176375109645626</c:v>
                </c:pt>
                <c:pt idx="3">
                  <c:v>0.91795524517166882</c:v>
                </c:pt>
                <c:pt idx="4">
                  <c:v>0.19490568452883039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William Harvey Hospital (Ashford) (167)</c:v>
                </c:pt>
                <c:pt idx="2">
                  <c:v>Queen Elizabeth The Queen Mother Hospital (131)</c:v>
                </c:pt>
                <c:pt idx="3">
                  <c:v>Kent &amp; Canterbury Hospital (99)</c:v>
                </c:pt>
                <c:pt idx="4">
                  <c:v>East Kent Orthopaedic Centre Elective Surgical Hub (37)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William Harvey Hospital (Ashford) (167)</c:v>
                </c:pt>
                <c:pt idx="2">
                  <c:v>Queen Elizabeth The Queen Mother Hospital (131)</c:v>
                </c:pt>
                <c:pt idx="3">
                  <c:v>Kent &amp; Canterbury Hospital (99)</c:v>
                </c:pt>
                <c:pt idx="4">
                  <c:v>East Kent Orthopaedic Centre Elective Surgical Hub (37)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William Harvey Hospital (Ashford) (167)</c:v>
                </c:pt>
                <c:pt idx="2">
                  <c:v>Queen Elizabeth The Queen Mother Hospital (131)</c:v>
                </c:pt>
                <c:pt idx="3">
                  <c:v>Kent &amp; Canterbury Hospital (99)</c:v>
                </c:pt>
                <c:pt idx="4">
                  <c:v>East Kent Orthopaedic Centre Elective Surgical Hub (37)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William Harvey Hospital (Ashford) (167)</c:v>
                </c:pt>
                <c:pt idx="2">
                  <c:v>Queen Elizabeth The Queen Mother Hospital (131)</c:v>
                </c:pt>
                <c:pt idx="3">
                  <c:v>Kent &amp; Canterbury Hospital (99)</c:v>
                </c:pt>
                <c:pt idx="4">
                  <c:v>East Kent Orthopaedic Centre Elective Surgical Hub (37)</c:v>
                </c:pt>
              </c:strCache>
            </c:strRef>
          </c:cat>
          <c:val>
            <c:numRef>
              <c:f>Sheet1!$G$2:$G$6</c:f>
              <c:numCache>
                <c:formatCode>0.0;;</c:formatCode>
                <c:ptCount val="5"/>
                <c:pt idx="0">
                  <c:v>7.4414844173151637</c:v>
                </c:pt>
                <c:pt idx="1">
                  <c:v>7.1398723919690434</c:v>
                </c:pt>
                <c:pt idx="2">
                  <c:v>7.208554326402691</c:v>
                </c:pt>
                <c:pt idx="3">
                  <c:v>8.2077662048863473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William Harvey Hospital (Ashford) (167)</c:v>
                </c:pt>
                <c:pt idx="2">
                  <c:v>Queen Elizabeth The Queen Mother Hospital (131)</c:v>
                </c:pt>
                <c:pt idx="3">
                  <c:v>Kent &amp; Canterbury Hospital (99)</c:v>
                </c:pt>
                <c:pt idx="4">
                  <c:v>East Kent Orthopaedic Centre Elective Surgical Hub (37)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William Harvey Hospital (Ashford) (167)</c:v>
                </c:pt>
                <c:pt idx="2">
                  <c:v>Queen Elizabeth The Queen Mother Hospital (131)</c:v>
                </c:pt>
                <c:pt idx="3">
                  <c:v>Kent &amp; Canterbury Hospital (99)</c:v>
                </c:pt>
                <c:pt idx="4">
                  <c:v>East Kent Orthopaedic Centre Elective Surgical Hub (37)</c:v>
                </c:pt>
              </c:strCache>
            </c:strRef>
          </c:cat>
          <c:val>
            <c:numRef>
              <c:f>Sheet1!$I$2:$I$6</c:f>
              <c:numCache>
                <c:formatCode>0.0;;</c:formatCode>
                <c:ptCount val="5"/>
                <c:pt idx="0">
                  <c:v>0</c:v>
                </c:pt>
                <c:pt idx="1">
                  <c:v>0</c:v>
                </c:pt>
                <c:pt idx="2">
                  <c:v>0</c:v>
                </c:pt>
                <c:pt idx="3">
                  <c:v>0</c:v>
                </c:pt>
                <c:pt idx="4">
                  <c:v>8.9650166770433373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(434)</c:v>
                </c:pt>
                <c:pt idx="1">
                  <c:v>William Harvey Hospital (Ashford) (167)</c:v>
                </c:pt>
                <c:pt idx="2">
                  <c:v>Queen Elizabeth The Queen Mother Hospital (131)</c:v>
                </c:pt>
                <c:pt idx="3">
                  <c:v>Kent &amp; Canterbury Hospital (99)</c:v>
                </c:pt>
                <c:pt idx="4">
                  <c:v>East Kent Orthopaedic Centre Elective Surgical Hub (37)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2.5585155826848363</c:v>
                </c:pt>
                <c:pt idx="1">
                  <c:v>2.8601276080309566</c:v>
                </c:pt>
                <c:pt idx="2">
                  <c:v>2.791445673597309</c:v>
                </c:pt>
                <c:pt idx="3">
                  <c:v>1.7922337951136527</c:v>
                </c:pt>
                <c:pt idx="4">
                  <c:v>1.0349833229566627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(203)</c:v>
                </c:pt>
                <c:pt idx="2">
                  <c:v>Queen Elizabeth The Queen Mother Hospital (151)</c:v>
                </c:pt>
                <c:pt idx="3">
                  <c:v>Kent &amp; Canterbury Hospital (121)</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(203)</c:v>
                </c:pt>
                <c:pt idx="2">
                  <c:v>Queen Elizabeth The Queen Mother Hospital (151)</c:v>
                </c:pt>
                <c:pt idx="3">
                  <c:v>Kent &amp; Canterbury Hospital (121)</c:v>
                </c:pt>
                <c:pt idx="4">
                  <c:v>East Kent Orthopaedic Centre Elective Surgical Hub (48)</c:v>
                </c:pt>
              </c:strCache>
            </c:strRef>
          </c:cat>
          <c:val>
            <c:numRef>
              <c:f>Sheet1!$E$2:$E$6</c:f>
              <c:numCache>
                <c:formatCode>0.0;;</c:formatCode>
                <c:ptCount val="5"/>
                <c:pt idx="0">
                  <c:v>0</c:v>
                </c:pt>
                <c:pt idx="1">
                  <c:v>9.0569110600248948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(203)</c:v>
                </c:pt>
                <c:pt idx="2">
                  <c:v>Queen Elizabeth The Queen Mother Hospital (151)</c:v>
                </c:pt>
                <c:pt idx="3">
                  <c:v>Kent &amp; Canterbury Hospital (121)</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(203)</c:v>
                </c:pt>
                <c:pt idx="2">
                  <c:v>Queen Elizabeth The Queen Mother Hospital (151)</c:v>
                </c:pt>
                <c:pt idx="3">
                  <c:v>Kent &amp; Canterbury Hospital (121)</c:v>
                </c:pt>
                <c:pt idx="4">
                  <c:v>East Kent Orthopaedic Centre Elective Surgical Hub (48)</c:v>
                </c:pt>
              </c:strCache>
            </c:strRef>
          </c:cat>
          <c:val>
            <c:numRef>
              <c:f>Sheet1!$G$2:$G$6</c:f>
              <c:numCache>
                <c:formatCode>0.0;;</c:formatCode>
                <c:ptCount val="5"/>
                <c:pt idx="0">
                  <c:v>9.2863757852318152</c:v>
                </c:pt>
                <c:pt idx="1">
                  <c:v>0</c:v>
                </c:pt>
                <c:pt idx="2">
                  <c:v>9.4045741787402921</c:v>
                </c:pt>
                <c:pt idx="3">
                  <c:v>9.5582880043118816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(203)</c:v>
                </c:pt>
                <c:pt idx="2">
                  <c:v>Queen Elizabeth The Queen Mother Hospital (151)</c:v>
                </c:pt>
                <c:pt idx="3">
                  <c:v>Kent &amp; Canterbury Hospital (121)</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(203)</c:v>
                </c:pt>
                <c:pt idx="2">
                  <c:v>Queen Elizabeth The Queen Mother Hospital (151)</c:v>
                </c:pt>
                <c:pt idx="3">
                  <c:v>Kent &amp; Canterbury Hospital (121)</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(203)</c:v>
                </c:pt>
                <c:pt idx="2">
                  <c:v>Queen Elizabeth The Queen Mother Hospital (151)</c:v>
                </c:pt>
                <c:pt idx="3">
                  <c:v>Kent &amp; Canterbury Hospital (121)</c:v>
                </c:pt>
                <c:pt idx="4">
                  <c:v>East Kent Orthopaedic Centre Elective Surgical Hub (48)</c:v>
                </c:pt>
              </c:strCache>
            </c:strRef>
          </c:cat>
          <c:val>
            <c:numRef>
              <c:f>Sheet1!$J$2:$J$6</c:f>
              <c:numCache>
                <c:formatCode>0.0;;</c:formatCode>
                <c:ptCount val="5"/>
                <c:pt idx="0">
                  <c:v>0</c:v>
                </c:pt>
                <c:pt idx="1">
                  <c:v>0</c:v>
                </c:pt>
                <c:pt idx="2">
                  <c:v>0</c:v>
                </c:pt>
                <c:pt idx="3">
                  <c:v>0</c:v>
                </c:pt>
                <c:pt idx="4">
                  <c:v>9.9380489293387377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0.71362421476818483</c:v>
                </c:pt>
                <c:pt idx="1">
                  <c:v>0.94308893997510523</c:v>
                </c:pt>
                <c:pt idx="2">
                  <c:v>0.59542582125970789</c:v>
                </c:pt>
                <c:pt idx="3">
                  <c:v>0.44171199568811836</c:v>
                </c:pt>
                <c:pt idx="4">
                  <c:v>6.1951070661262264E-2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William Harvey Hospital (Ashford) (161)</c:v>
                </c:pt>
                <c:pt idx="2">
                  <c:v>Queen Elizabeth The Queen Mother Hospital (139)</c:v>
                </c:pt>
                <c:pt idx="3">
                  <c:v>Kent &amp; Canterbury Hospital (91)</c:v>
                </c:pt>
                <c:pt idx="4">
                  <c:v>East Kent Orthopaedic Centre Elective Surgical Hub (48)</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William Harvey Hospital (Ashford) (161)</c:v>
                </c:pt>
                <c:pt idx="2">
                  <c:v>Queen Elizabeth The Queen Mother Hospital (139)</c:v>
                </c:pt>
                <c:pt idx="3">
                  <c:v>Kent &amp; Canterbury Hospital (91)</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William Harvey Hospital (Ashford) (161)</c:v>
                </c:pt>
                <c:pt idx="2">
                  <c:v>Queen Elizabeth The Queen Mother Hospital (139)</c:v>
                </c:pt>
                <c:pt idx="3">
                  <c:v>Kent &amp; Canterbury Hospital (91)</c:v>
                </c:pt>
                <c:pt idx="4">
                  <c:v>East Kent Orthopaedic Centre Elective Surgical Hub (48)</c:v>
                </c:pt>
              </c:strCache>
            </c:strRef>
          </c:cat>
          <c:val>
            <c:numRef>
              <c:f>Sheet1!$F$2:$F$6</c:f>
              <c:numCache>
                <c:formatCode>0.0;;</c:formatCode>
                <c:ptCount val="5"/>
                <c:pt idx="0">
                  <c:v>0</c:v>
                </c:pt>
                <c:pt idx="1">
                  <c:v>8.3617645763757942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William Harvey Hospital (Ashford) (161)</c:v>
                </c:pt>
                <c:pt idx="2">
                  <c:v>Queen Elizabeth The Queen Mother Hospital (139)</c:v>
                </c:pt>
                <c:pt idx="3">
                  <c:v>Kent &amp; Canterbury Hospital (91)</c:v>
                </c:pt>
                <c:pt idx="4">
                  <c:v>East Kent Orthopaedic Centre Elective Surgical Hub (48)</c:v>
                </c:pt>
              </c:strCache>
            </c:strRef>
          </c:cat>
          <c:val>
            <c:numRef>
              <c:f>Sheet1!$G$2:$G$6</c:f>
              <c:numCache>
                <c:formatCode>0.0;;</c:formatCode>
                <c:ptCount val="5"/>
                <c:pt idx="0">
                  <c:v>8.5548081908774307</c:v>
                </c:pt>
                <c:pt idx="1">
                  <c:v>0</c:v>
                </c:pt>
                <c:pt idx="2">
                  <c:v>8.6902737191816577</c:v>
                </c:pt>
                <c:pt idx="3">
                  <c:v>8.3644330450965239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William Harvey Hospital (Ashford) (161)</c:v>
                </c:pt>
                <c:pt idx="2">
                  <c:v>Queen Elizabeth The Queen Mother Hospital (139)</c:v>
                </c:pt>
                <c:pt idx="3">
                  <c:v>Kent &amp; Canterbury Hospital (91)</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William Harvey Hospital (Ashford) (161)</c:v>
                </c:pt>
                <c:pt idx="2">
                  <c:v>Queen Elizabeth The Queen Mother Hospital (139)</c:v>
                </c:pt>
                <c:pt idx="3">
                  <c:v>Kent &amp; Canterbury Hospital (91)</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(439)</c:v>
                </c:pt>
                <c:pt idx="1">
                  <c:v>William Harvey Hospital (Ashford) (161)</c:v>
                </c:pt>
                <c:pt idx="2">
                  <c:v>Queen Elizabeth The Queen Mother Hospital (139)</c:v>
                </c:pt>
                <c:pt idx="3">
                  <c:v>Kent &amp; Canterbury Hospital (91)</c:v>
                </c:pt>
                <c:pt idx="4">
                  <c:v>East Kent Orthopaedic Centre Elective Surgical Hub (48)</c:v>
                </c:pt>
              </c:strCache>
            </c:strRef>
          </c:cat>
          <c:val>
            <c:numRef>
              <c:f>Sheet1!$J$2:$J$6</c:f>
              <c:numCache>
                <c:formatCode>0.0;;</c:formatCode>
                <c:ptCount val="5"/>
                <c:pt idx="0">
                  <c:v>0</c:v>
                </c:pt>
                <c:pt idx="1">
                  <c:v>0</c:v>
                </c:pt>
                <c:pt idx="2">
                  <c:v>0</c:v>
                </c:pt>
                <c:pt idx="3">
                  <c:v>0</c:v>
                </c:pt>
                <c:pt idx="4">
                  <c:v>9.8026793923042632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1.4451918091225693</c:v>
                </c:pt>
                <c:pt idx="1">
                  <c:v>1.6382354236242058</c:v>
                </c:pt>
                <c:pt idx="2">
                  <c:v>1.3097262808183423</c:v>
                </c:pt>
                <c:pt idx="3">
                  <c:v>1.6355669549034761</c:v>
                </c:pt>
                <c:pt idx="4">
                  <c:v>0.19732060769573678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(495)</c:v>
                </c:pt>
                <c:pt idx="1">
                  <c:v>William Harvey Hospital (Ashford) (192)</c:v>
                </c:pt>
                <c:pt idx="2">
                  <c:v>Queen Elizabeth The Queen Mother Hospital (146)</c:v>
                </c:pt>
                <c:pt idx="3">
                  <c:v>Kent &amp; Canterbury Hospital (109)</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(495)</c:v>
                </c:pt>
                <c:pt idx="1">
                  <c:v>William Harvey Hospital (Ashford) (192)</c:v>
                </c:pt>
                <c:pt idx="2">
                  <c:v>Queen Elizabeth The Queen Mother Hospital (146)</c:v>
                </c:pt>
                <c:pt idx="3">
                  <c:v>Kent &amp; Canterbury Hospital (109)</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(495)</c:v>
                </c:pt>
                <c:pt idx="1">
                  <c:v>William Harvey Hospital (Ashford) (192)</c:v>
                </c:pt>
                <c:pt idx="2">
                  <c:v>Queen Elizabeth The Queen Mother Hospital (146)</c:v>
                </c:pt>
                <c:pt idx="3">
                  <c:v>Kent &amp; Canterbury Hospital (109)</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(495)</c:v>
                </c:pt>
                <c:pt idx="1">
                  <c:v>William Harvey Hospital (Ashford) (192)</c:v>
                </c:pt>
                <c:pt idx="2">
                  <c:v>Queen Elizabeth The Queen Mother Hospital (146)</c:v>
                </c:pt>
                <c:pt idx="3">
                  <c:v>Kent &amp; Canterbury Hospital (109)</c:v>
                </c:pt>
                <c:pt idx="4">
                  <c:v>East Kent Orthopaedic Centre Elective Surgical Hub (48)</c:v>
                </c:pt>
              </c:strCache>
            </c:strRef>
          </c:cat>
          <c:val>
            <c:numRef>
              <c:f>Sheet1!$G$2:$G$6</c:f>
              <c:numCache>
                <c:formatCode>0.0;;</c:formatCode>
                <c:ptCount val="5"/>
                <c:pt idx="0">
                  <c:v>8.2014356138381821</c:v>
                </c:pt>
                <c:pt idx="1">
                  <c:v>7.9427116712479879</c:v>
                </c:pt>
                <c:pt idx="2">
                  <c:v>8.1948908651370882</c:v>
                </c:pt>
                <c:pt idx="3">
                  <c:v>8.4823434613110109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(495)</c:v>
                </c:pt>
                <c:pt idx="1">
                  <c:v>William Harvey Hospital (Ashford) (192)</c:v>
                </c:pt>
                <c:pt idx="2">
                  <c:v>Queen Elizabeth The Queen Mother Hospital (146)</c:v>
                </c:pt>
                <c:pt idx="3">
                  <c:v>Kent &amp; Canterbury Hospital (109)</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(495)</c:v>
                </c:pt>
                <c:pt idx="1">
                  <c:v>William Harvey Hospital (Ashford) (192)</c:v>
                </c:pt>
                <c:pt idx="2">
                  <c:v>Queen Elizabeth The Queen Mother Hospital (146)</c:v>
                </c:pt>
                <c:pt idx="3">
                  <c:v>Kent &amp; Canterbury Hospital (109)</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(495)</c:v>
                </c:pt>
                <c:pt idx="1">
                  <c:v>William Harvey Hospital (Ashford) (192)</c:v>
                </c:pt>
                <c:pt idx="2">
                  <c:v>Queen Elizabeth The Queen Mother Hospital (146)</c:v>
                </c:pt>
                <c:pt idx="3">
                  <c:v>Kent &amp; Canterbury Hospital (109)</c:v>
                </c:pt>
                <c:pt idx="4">
                  <c:v>East Kent Orthopaedic Centre Elective Surgical Hub (48)</c:v>
                </c:pt>
              </c:strCache>
            </c:strRef>
          </c:cat>
          <c:val>
            <c:numRef>
              <c:f>Sheet1!$J$2:$J$6</c:f>
              <c:numCache>
                <c:formatCode>0.0;;</c:formatCode>
                <c:ptCount val="5"/>
                <c:pt idx="0">
                  <c:v>0</c:v>
                </c:pt>
                <c:pt idx="1">
                  <c:v>0</c:v>
                </c:pt>
                <c:pt idx="2">
                  <c:v>0</c:v>
                </c:pt>
                <c:pt idx="3">
                  <c:v>0</c:v>
                </c:pt>
                <c:pt idx="4">
                  <c:v>9.5232893512933288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1.7985643861618179</c:v>
                </c:pt>
                <c:pt idx="1">
                  <c:v>2.0572883287520121</c:v>
                </c:pt>
                <c:pt idx="2">
                  <c:v>1.8051091348629118</c:v>
                </c:pt>
                <c:pt idx="3">
                  <c:v>1.5176565386889891</c:v>
                </c:pt>
                <c:pt idx="4">
                  <c:v>0.47671064870667124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William Harvey Hospital (Ashford) (-)</c:v>
                </c:pt>
                <c:pt idx="2">
                  <c:v>Queen Elizabeth The Queen Mother Hospital (-)</c:v>
                </c:pt>
                <c:pt idx="3">
                  <c:v>Kent &amp; Canterbury Hospital (-)</c:v>
                </c:pt>
                <c:pt idx="4">
                  <c:v>East Kent Orthopaedic Centre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(88)</c:v>
                </c:pt>
                <c:pt idx="1">
                  <c:v>William Harvey Hospital (Ashford) (33)</c:v>
                </c:pt>
                <c:pt idx="2">
                  <c:v>Queen Elizabeth The Queen Mother Hospital (-)</c:v>
                </c:pt>
                <c:pt idx="3">
                  <c:v>Kent &amp; Canterbury Hospital (-)</c:v>
                </c:pt>
                <c:pt idx="4">
                  <c:v>East Kent Orthopaedic Centre Elective Surgical Hub (-)</c:v>
                </c:pt>
              </c:strCache>
            </c:strRef>
          </c:cat>
          <c:val>
            <c:numRef>
              <c:f>Sheet1!$D$2:$D$6</c:f>
              <c:numCache>
                <c:formatCode>0.0;;</c:formatCode>
                <c:ptCount val="5"/>
                <c:pt idx="0">
                  <c:v>8.1193129306688068</c:v>
                </c:pt>
                <c:pt idx="1">
                  <c:v>7.9847252659047454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(88)</c:v>
                </c:pt>
                <c:pt idx="1">
                  <c:v>William Harvey Hospital (Ashford) (33)</c:v>
                </c:pt>
                <c:pt idx="2">
                  <c:v>Queen Elizabeth The Queen Mother Hospital (-)</c:v>
                </c:pt>
                <c:pt idx="3">
                  <c:v>Kent &amp; Canterbury Hospital (-)</c:v>
                </c:pt>
                <c:pt idx="4">
                  <c:v>East Kent Orthopaedic Centre Elective Surgical Hub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(88)</c:v>
                </c:pt>
                <c:pt idx="1">
                  <c:v>William Harvey Hospital (Ashford) (33)</c:v>
                </c:pt>
                <c:pt idx="2">
                  <c:v>Queen Elizabeth The Queen Mother Hospital (-)</c:v>
                </c:pt>
                <c:pt idx="3">
                  <c:v>Kent &amp; Canterbury Hospital (-)</c:v>
                </c:pt>
                <c:pt idx="4">
                  <c:v>East Kent Orthopaedic Centre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(88)</c:v>
                </c:pt>
                <c:pt idx="1">
                  <c:v>William Harvey Hospital (Ashford) (33)</c:v>
                </c:pt>
                <c:pt idx="2">
                  <c:v>Queen Elizabeth The Queen Mother Hospital (-)</c:v>
                </c:pt>
                <c:pt idx="3">
                  <c:v>Kent &amp; Canterbury Hospital (-)</c:v>
                </c:pt>
                <c:pt idx="4">
                  <c:v>East Kent Orthopaedic Centre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(88)</c:v>
                </c:pt>
                <c:pt idx="1">
                  <c:v>William Harvey Hospital (Ashford) (33)</c:v>
                </c:pt>
                <c:pt idx="2">
                  <c:v>Queen Elizabeth The Queen Mother Hospital (-)</c:v>
                </c:pt>
                <c:pt idx="3">
                  <c:v>Kent &amp; Canterbury Hospital (-)</c:v>
                </c:pt>
                <c:pt idx="4">
                  <c:v>East Kent Orthopaedic Centre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(88)</c:v>
                </c:pt>
                <c:pt idx="1">
                  <c:v>William Harvey Hospital (Ashford) (33)</c:v>
                </c:pt>
                <c:pt idx="2">
                  <c:v>Queen Elizabeth The Queen Mother Hospital (-)</c:v>
                </c:pt>
                <c:pt idx="3">
                  <c:v>Kent &amp; Canterbury Hospital (-)</c:v>
                </c:pt>
                <c:pt idx="4">
                  <c:v>East Kent Orthopaedic Centre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(88)</c:v>
                </c:pt>
                <c:pt idx="1">
                  <c:v>William Harvey Hospital (Ashford) (33)</c:v>
                </c:pt>
                <c:pt idx="2">
                  <c:v>Queen Elizabeth The Queen Mother Hospital (-)</c:v>
                </c:pt>
                <c:pt idx="3">
                  <c:v>Kent &amp; Canterbury Hospital (-)</c:v>
                </c:pt>
                <c:pt idx="4">
                  <c:v>East Kent Orthopaedic Centre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William Harvey Hospital (Ashford) (-)</c:v>
                </c:pt>
                <c:pt idx="2">
                  <c:v>Queen Elizabeth The Queen Mother Hospital (-)</c:v>
                </c:pt>
                <c:pt idx="3">
                  <c:v>Kent &amp; Canterbury Hospital (-)</c:v>
                </c:pt>
                <c:pt idx="4">
                  <c:v>East Kent Orthopaedic Centre Elective Surgical Hub (-)</c:v>
                </c:pt>
              </c:strCache>
            </c:strRef>
          </c:cat>
          <c:val>
            <c:numRef>
              <c:f>Sheet1!$D$2:$D$6</c:f>
              <c:numCache>
                <c:formatCode>0.0;;</c:formatCode>
                <c:ptCount val="5"/>
                <c:pt idx="0">
                  <c:v>8.0189183295738644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William Harvey Hospital (Ashford) (-)</c:v>
                </c:pt>
                <c:pt idx="2">
                  <c:v>Queen Elizabeth The Queen Mother Hospital (-)</c:v>
                </c:pt>
                <c:pt idx="3">
                  <c:v>Kent &amp; Canterbury Hospital (-)</c:v>
                </c:pt>
                <c:pt idx="4">
                  <c:v>East Kent Orthopaedic Centre Elective Surgical Hub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William Harvey Hospital (Ashford) (-)</c:v>
                </c:pt>
                <c:pt idx="2">
                  <c:v>Queen Elizabeth The Queen Mother Hospital (-)</c:v>
                </c:pt>
                <c:pt idx="3">
                  <c:v>Kent &amp; Canterbury Hospital (-)</c:v>
                </c:pt>
                <c:pt idx="4">
                  <c:v>East Kent Orthopaedic Centre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William Harvey Hospital (Ashford) (-)</c:v>
                </c:pt>
                <c:pt idx="2">
                  <c:v>Queen Elizabeth The Queen Mother Hospital (-)</c:v>
                </c:pt>
                <c:pt idx="3">
                  <c:v>Kent &amp; Canterbury Hospital (-)</c:v>
                </c:pt>
                <c:pt idx="4">
                  <c:v>East Kent Orthopaedic Centre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William Harvey Hospital (Ashford) (-)</c:v>
                </c:pt>
                <c:pt idx="2">
                  <c:v>Queen Elizabeth The Queen Mother Hospital (-)</c:v>
                </c:pt>
                <c:pt idx="3">
                  <c:v>Kent &amp; Canterbury Hospital (-)</c:v>
                </c:pt>
                <c:pt idx="4">
                  <c:v>East Kent Orthopaedic Centre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William Harvey Hospital (Ashford) (-)</c:v>
                </c:pt>
                <c:pt idx="2">
                  <c:v>Queen Elizabeth The Queen Mother Hospital (-)</c:v>
                </c:pt>
                <c:pt idx="3">
                  <c:v>Kent &amp; Canterbury Hospital (-)</c:v>
                </c:pt>
                <c:pt idx="4">
                  <c:v>East Kent Orthopaedic Centre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William Harvey Hospital (Ashford) (-)</c:v>
                </c:pt>
                <c:pt idx="2">
                  <c:v>Queen Elizabeth The Queen Mother Hospital (-)</c:v>
                </c:pt>
                <c:pt idx="3">
                  <c:v>Kent &amp; Canterbury Hospital (-)</c:v>
                </c:pt>
                <c:pt idx="4">
                  <c:v>East Kent Orthopaedic Centre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William Harvey Hospital (Ashford) (-)</c:v>
                </c:pt>
                <c:pt idx="2">
                  <c:v>Queen Elizabeth The Queen Mother Hospital (-)</c:v>
                </c:pt>
                <c:pt idx="3">
                  <c:v>Kent &amp; Canterbury Hospital (-)</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William Harvey Hospital (Ashford) (-)</c:v>
                </c:pt>
                <c:pt idx="2">
                  <c:v>Queen Elizabeth The Queen Mother Hospital (-)</c:v>
                </c:pt>
                <c:pt idx="3">
                  <c:v>Kent &amp; Canterbury Hospital (-)</c:v>
                </c:pt>
                <c:pt idx="4">
                  <c:v>East Kent Orthopaedic Centre Elective Surgical Hub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William Harvey Hospital (Ashford) (-)</c:v>
                </c:pt>
                <c:pt idx="2">
                  <c:v>Queen Elizabeth The Queen Mother Hospital (-)</c:v>
                </c:pt>
                <c:pt idx="3">
                  <c:v>Kent &amp; Canterbury Hospital (-)</c:v>
                </c:pt>
                <c:pt idx="4">
                  <c:v>East Kent Orthopaedic Centre Elective Surgical Hub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William Harvey Hospital (Ashford) (-)</c:v>
                </c:pt>
                <c:pt idx="2">
                  <c:v>Queen Elizabeth The Queen Mother Hospital (-)</c:v>
                </c:pt>
                <c:pt idx="3">
                  <c:v>Kent &amp; Canterbury Hospital (-)</c:v>
                </c:pt>
                <c:pt idx="4">
                  <c:v>East Kent Orthopaedic Centre Elective Surgical Hub (-)</c:v>
                </c:pt>
              </c:strCache>
            </c:strRef>
          </c:cat>
          <c:val>
            <c:numRef>
              <c:f>Sheet1!$G$2:$G$6</c:f>
              <c:numCache>
                <c:formatCode>0.0;;</c:formatCode>
                <c:ptCount val="5"/>
                <c:pt idx="0">
                  <c:v>7.3545926822443883</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William Harvey Hospital (Ashford) (-)</c:v>
                </c:pt>
                <c:pt idx="2">
                  <c:v>Queen Elizabeth The Queen Mother Hospital (-)</c:v>
                </c:pt>
                <c:pt idx="3">
                  <c:v>Kent &amp; Canterbury Hospital (-)</c:v>
                </c:pt>
                <c:pt idx="4">
                  <c:v>East Kent Orthopaedic Centre Elective Surgical Hub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William Harvey Hospital (Ashford) (-)</c:v>
                </c:pt>
                <c:pt idx="2">
                  <c:v>Queen Elizabeth The Queen Mother Hospital (-)</c:v>
                </c:pt>
                <c:pt idx="3">
                  <c:v>Kent &amp; Canterbury Hospital (-)</c:v>
                </c:pt>
                <c:pt idx="4">
                  <c:v>East Kent Orthopaedic Centre Elective Surgical Hub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William Harvey Hospital (Ashford) (-)</c:v>
                </c:pt>
                <c:pt idx="2">
                  <c:v>Queen Elizabeth The Queen Mother Hospital (-)</c:v>
                </c:pt>
                <c:pt idx="3">
                  <c:v>Kent &amp; Canterbury Hospital (-)</c:v>
                </c:pt>
                <c:pt idx="4">
                  <c:v>East Kent Orthopaedic Centre Elective Surgical Hub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2.6454073177556117</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0.24567449696867394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0.67314611477680186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0.18766810400537093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1.9592282773371048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0.18766810400537182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0.67314611477680142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0.53286532313452373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4.8639164636771959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c:v>
                </c:pt>
                <c:pt idx="1">
                  <c:v>William Harvey Hospital (Ashford) (-)</c:v>
                </c:pt>
                <c:pt idx="2">
                  <c:v>Queen Elizabeth The Queen Mother Hospital (-)</c:v>
                </c:pt>
                <c:pt idx="3">
                  <c:v>Kent &amp; Canterbury Hospital (-)</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c:v>
                </c:pt>
                <c:pt idx="1">
                  <c:v>William Harvey Hospital (Ashford) (-)</c:v>
                </c:pt>
                <c:pt idx="2">
                  <c:v>Queen Elizabeth The Queen Mother Hospital (-)</c:v>
                </c:pt>
                <c:pt idx="3">
                  <c:v>Kent &amp; Canterbury Hospital (-)</c:v>
                </c:pt>
                <c:pt idx="4">
                  <c:v>East Kent Orthopaedic Centre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c:v>
                </c:pt>
                <c:pt idx="1">
                  <c:v>William Harvey Hospital (Ashford) (-)</c:v>
                </c:pt>
                <c:pt idx="2">
                  <c:v>Queen Elizabeth The Queen Mother Hospital (-)</c:v>
                </c:pt>
                <c:pt idx="3">
                  <c:v>Kent &amp; Canterbury Hospital (-)</c:v>
                </c:pt>
                <c:pt idx="4">
                  <c:v>East Kent Orthopaedic Centre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c:v>
                </c:pt>
                <c:pt idx="1">
                  <c:v>William Harvey Hospital (Ashford) (-)</c:v>
                </c:pt>
                <c:pt idx="2">
                  <c:v>Queen Elizabeth The Queen Mother Hospital (-)</c:v>
                </c:pt>
                <c:pt idx="3">
                  <c:v>Kent &amp; Canterbury Hospital (-)</c:v>
                </c:pt>
                <c:pt idx="4">
                  <c:v>East Kent Orthopaedic Centre Elective Surgical Hub (-)</c:v>
                </c:pt>
              </c:strCache>
            </c:strRef>
          </c:cat>
          <c:val>
            <c:numRef>
              <c:f>Sheet1!$G$2:$G$6</c:f>
              <c:numCache>
                <c:formatCode>0.0;;</c:formatCode>
                <c:ptCount val="5"/>
                <c:pt idx="0">
                  <c:v>7.6856910803910434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c:v>
                </c:pt>
                <c:pt idx="1">
                  <c:v>William Harvey Hospital (Ashford) (-)</c:v>
                </c:pt>
                <c:pt idx="2">
                  <c:v>Queen Elizabeth The Queen Mother Hospital (-)</c:v>
                </c:pt>
                <c:pt idx="3">
                  <c:v>Kent &amp; Canterbury Hospital (-)</c:v>
                </c:pt>
                <c:pt idx="4">
                  <c:v>East Kent Orthopaedic Centre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c:v>
                </c:pt>
                <c:pt idx="1">
                  <c:v>William Harvey Hospital (Ashford) (-)</c:v>
                </c:pt>
                <c:pt idx="2">
                  <c:v>Queen Elizabeth The Queen Mother Hospital (-)</c:v>
                </c:pt>
                <c:pt idx="3">
                  <c:v>Kent &amp; Canterbury Hospital (-)</c:v>
                </c:pt>
                <c:pt idx="4">
                  <c:v>East Kent Orthopaedic Centre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c:v>
                </c:pt>
                <c:pt idx="1">
                  <c:v>William Harvey Hospital (Ashford) (-)</c:v>
                </c:pt>
                <c:pt idx="2">
                  <c:v>Queen Elizabeth The Queen Mother Hospital (-)</c:v>
                </c:pt>
                <c:pt idx="3">
                  <c:v>Kent &amp; Canterbury Hospital (-)</c:v>
                </c:pt>
                <c:pt idx="4">
                  <c:v>East Kent Orthopaedic Centre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2.3143089196089566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(204)</c:v>
                </c:pt>
                <c:pt idx="2">
                  <c:v>Queen Elizabeth The Queen Mother Hospital (151)</c:v>
                </c:pt>
                <c:pt idx="3">
                  <c:v>Kent &amp; Canterbury Hospital (119)</c:v>
                </c:pt>
                <c:pt idx="4">
                  <c:v>East Kent Orthopaedic Centre Elective Surgical Hub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(204)</c:v>
                </c:pt>
                <c:pt idx="2">
                  <c:v>Queen Elizabeth The Queen Mother Hospital (151)</c:v>
                </c:pt>
                <c:pt idx="3">
                  <c:v>Kent &amp; Canterbury Hospital (119)</c:v>
                </c:pt>
                <c:pt idx="4">
                  <c:v>East Kent Orthopaedic Centre Elective Surgical Hub (49)</c:v>
                </c:pt>
              </c:strCache>
            </c:strRef>
          </c:cat>
          <c:val>
            <c:numRef>
              <c:f>Sheet1!$E$2:$E$6</c:f>
              <c:numCache>
                <c:formatCode>0.0;;</c:formatCode>
                <c:ptCount val="5"/>
                <c:pt idx="0">
                  <c:v>0</c:v>
                </c:pt>
                <c:pt idx="1">
                  <c:v>5.8929953931859744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(204)</c:v>
                </c:pt>
                <c:pt idx="2">
                  <c:v>Queen Elizabeth The Queen Mother Hospital (151)</c:v>
                </c:pt>
                <c:pt idx="3">
                  <c:v>Kent &amp; Canterbury Hospital (119)</c:v>
                </c:pt>
                <c:pt idx="4">
                  <c:v>East Kent Orthopaedic Centre Elective Surgical Hub (49)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(204)</c:v>
                </c:pt>
                <c:pt idx="2">
                  <c:v>Queen Elizabeth The Queen Mother Hospital (151)</c:v>
                </c:pt>
                <c:pt idx="3">
                  <c:v>Kent &amp; Canterbury Hospital (119)</c:v>
                </c:pt>
                <c:pt idx="4">
                  <c:v>East Kent Orthopaedic Centre Elective Surgical Hub (49)</c:v>
                </c:pt>
              </c:strCache>
            </c:strRef>
          </c:cat>
          <c:val>
            <c:numRef>
              <c:f>Sheet1!$G$2:$G$6</c:f>
              <c:numCache>
                <c:formatCode>0.0;;</c:formatCode>
                <c:ptCount val="5"/>
                <c:pt idx="0">
                  <c:v>6.2704237262396338</c:v>
                </c:pt>
                <c:pt idx="1">
                  <c:v>0</c:v>
                </c:pt>
                <c:pt idx="2">
                  <c:v>6.1095452089357662</c:v>
                </c:pt>
                <c:pt idx="3">
                  <c:v>7.1826055060413996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(204)</c:v>
                </c:pt>
                <c:pt idx="2">
                  <c:v>Queen Elizabeth The Queen Mother Hospital (151)</c:v>
                </c:pt>
                <c:pt idx="3">
                  <c:v>Kent &amp; Canterbury Hospital (119)</c:v>
                </c:pt>
                <c:pt idx="4">
                  <c:v>East Kent Orthopaedic Centre Elective Surgical Hub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(204)</c:v>
                </c:pt>
                <c:pt idx="2">
                  <c:v>Queen Elizabeth The Queen Mother Hospital (151)</c:v>
                </c:pt>
                <c:pt idx="3">
                  <c:v>Kent &amp; Canterbury Hospital (119)</c:v>
                </c:pt>
                <c:pt idx="4">
                  <c:v>East Kent Orthopaedic Centre Elective Surgical Hub (49)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William Harvey Hospital (Ashford) (204)</c:v>
                </c:pt>
                <c:pt idx="2">
                  <c:v>Queen Elizabeth The Queen Mother Hospital (151)</c:v>
                </c:pt>
                <c:pt idx="3">
                  <c:v>Kent &amp; Canterbury Hospital (119)</c:v>
                </c:pt>
                <c:pt idx="4">
                  <c:v>East Kent Orthopaedic Centre Elective Surgical Hub (49)</c:v>
                </c:pt>
              </c:strCache>
            </c:strRef>
          </c:cat>
          <c:val>
            <c:numRef>
              <c:f>Sheet1!$J$2:$J$6</c:f>
              <c:numCache>
                <c:formatCode>0.0;;</c:formatCode>
                <c:ptCount val="5"/>
                <c:pt idx="0">
                  <c:v>0</c:v>
                </c:pt>
                <c:pt idx="1">
                  <c:v>0</c:v>
                </c:pt>
                <c:pt idx="2">
                  <c:v>0</c:v>
                </c:pt>
                <c:pt idx="3">
                  <c:v>0</c:v>
                </c:pt>
                <c:pt idx="4">
                  <c:v>8.4614405444856633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3.7295762737603662</c:v>
                </c:pt>
                <c:pt idx="1">
                  <c:v>4.1070046068140256</c:v>
                </c:pt>
                <c:pt idx="2">
                  <c:v>3.8904547910642338</c:v>
                </c:pt>
                <c:pt idx="3">
                  <c:v>2.8173944939586004</c:v>
                </c:pt>
                <c:pt idx="4">
                  <c:v>1.5385594555143367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William Harvey Hospital (Ashford) (154)</c:v>
                </c:pt>
                <c:pt idx="2">
                  <c:v>Queen Elizabeth The Queen Mother Hospital (113)</c:v>
                </c:pt>
                <c:pt idx="3">
                  <c:v>Kent &amp; Canterbury Hospital (87)</c:v>
                </c:pt>
                <c:pt idx="4">
                  <c:v>East Kent Orthopaedic Centre Elective Surgical Hub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William Harvey Hospital (Ashford) (154)</c:v>
                </c:pt>
                <c:pt idx="2">
                  <c:v>Queen Elizabeth The Queen Mother Hospital (113)</c:v>
                </c:pt>
                <c:pt idx="3">
                  <c:v>Kent &amp; Canterbury Hospital (87)</c:v>
                </c:pt>
                <c:pt idx="4">
                  <c:v>East Kent Orthopaedic Centre Elective Surgical Hub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William Harvey Hospital (Ashford) (154)</c:v>
                </c:pt>
                <c:pt idx="2">
                  <c:v>Queen Elizabeth The Queen Mother Hospital (113)</c:v>
                </c:pt>
                <c:pt idx="3">
                  <c:v>Kent &amp; Canterbury Hospital (87)</c:v>
                </c:pt>
                <c:pt idx="4">
                  <c:v>East Kent Orthopaedic Centre Elective Surgical Hub (35)</c:v>
                </c:pt>
              </c:strCache>
            </c:strRef>
          </c:cat>
          <c:val>
            <c:numRef>
              <c:f>Sheet1!$F$2:$F$6</c:f>
              <c:numCache>
                <c:formatCode>0.0;;</c:formatCode>
                <c:ptCount val="5"/>
                <c:pt idx="0">
                  <c:v>0</c:v>
                </c:pt>
                <c:pt idx="1">
                  <c:v>0</c:v>
                </c:pt>
                <c:pt idx="2">
                  <c:v>4.8321707870589492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William Harvey Hospital (Ashford) (154)</c:v>
                </c:pt>
                <c:pt idx="2">
                  <c:v>Queen Elizabeth The Queen Mother Hospital (113)</c:v>
                </c:pt>
                <c:pt idx="3">
                  <c:v>Kent &amp; Canterbury Hospital (87)</c:v>
                </c:pt>
                <c:pt idx="4">
                  <c:v>East Kent Orthopaedic Centre Elective Surgical Hub (35)</c:v>
                </c:pt>
              </c:strCache>
            </c:strRef>
          </c:cat>
          <c:val>
            <c:numRef>
              <c:f>Sheet1!$G$2:$G$6</c:f>
              <c:numCache>
                <c:formatCode>0.0;;</c:formatCode>
                <c:ptCount val="5"/>
                <c:pt idx="0">
                  <c:v>5.2968505200525247</c:v>
                </c:pt>
                <c:pt idx="1">
                  <c:v>5.2376669670883063</c:v>
                </c:pt>
                <c:pt idx="2">
                  <c:v>0</c:v>
                </c:pt>
                <c:pt idx="3">
                  <c:v>6.0007437136848836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William Harvey Hospital (Ashford) (154)</c:v>
                </c:pt>
                <c:pt idx="2">
                  <c:v>Queen Elizabeth The Queen Mother Hospital (113)</c:v>
                </c:pt>
                <c:pt idx="3">
                  <c:v>Kent &amp; Canterbury Hospital (87)</c:v>
                </c:pt>
                <c:pt idx="4">
                  <c:v>East Kent Orthopaedic Centre Elective Surgical Hub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William Harvey Hospital (Ashford) (154)</c:v>
                </c:pt>
                <c:pt idx="2">
                  <c:v>Queen Elizabeth The Queen Mother Hospital (113)</c:v>
                </c:pt>
                <c:pt idx="3">
                  <c:v>Kent &amp; Canterbury Hospital (87)</c:v>
                </c:pt>
                <c:pt idx="4">
                  <c:v>East Kent Orthopaedic Centre Elective Surgical Hub (35)</c:v>
                </c:pt>
              </c:strCache>
            </c:strRef>
          </c:cat>
          <c:val>
            <c:numRef>
              <c:f>Sheet1!$I$2:$I$6</c:f>
              <c:numCache>
                <c:formatCode>0.0;;</c:formatCode>
                <c:ptCount val="5"/>
                <c:pt idx="0">
                  <c:v>0</c:v>
                </c:pt>
                <c:pt idx="1">
                  <c:v>0</c:v>
                </c:pt>
                <c:pt idx="2">
                  <c:v>0</c:v>
                </c:pt>
                <c:pt idx="3">
                  <c:v>0</c:v>
                </c:pt>
                <c:pt idx="4">
                  <c:v>7.2653497711090651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William Harvey Hospital (Ashford) (154)</c:v>
                </c:pt>
                <c:pt idx="2">
                  <c:v>Queen Elizabeth The Queen Mother Hospital (113)</c:v>
                </c:pt>
                <c:pt idx="3">
                  <c:v>Kent &amp; Canterbury Hospital (87)</c:v>
                </c:pt>
                <c:pt idx="4">
                  <c:v>East Kent Orthopaedic Centre Elective Surgical Hub (35)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4.7031494799474753</c:v>
                </c:pt>
                <c:pt idx="1">
                  <c:v>4.7623330329116937</c:v>
                </c:pt>
                <c:pt idx="2">
                  <c:v>5.1678292129410508</c:v>
                </c:pt>
                <c:pt idx="3">
                  <c:v>3.9992562863151164</c:v>
                </c:pt>
                <c:pt idx="4">
                  <c:v>2.7346502288909349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(216)</c:v>
                </c:pt>
                <c:pt idx="1">
                  <c:v>William Harvey Hospital (Ashford) (76)</c:v>
                </c:pt>
                <c:pt idx="2">
                  <c:v>Queen Elizabeth The Queen Mother Hospital (58)</c:v>
                </c:pt>
                <c:pt idx="3">
                  <c:v>Kent &amp; Canterbury Hospital (47)</c:v>
                </c:pt>
                <c:pt idx="4">
                  <c:v>East Kent Orthopaedic Centre Elective Surgical Hub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(216)</c:v>
                </c:pt>
                <c:pt idx="1">
                  <c:v>William Harvey Hospital (Ashford) (76)</c:v>
                </c:pt>
                <c:pt idx="2">
                  <c:v>Queen Elizabeth The Queen Mother Hospital (58)</c:v>
                </c:pt>
                <c:pt idx="3">
                  <c:v>Kent &amp; Canterbury Hospital (47)</c:v>
                </c:pt>
                <c:pt idx="4">
                  <c:v>East Kent Orthopaedic Centre Elective Surgical Hub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(216)</c:v>
                </c:pt>
                <c:pt idx="1">
                  <c:v>William Harvey Hospital (Ashford) (76)</c:v>
                </c:pt>
                <c:pt idx="2">
                  <c:v>Queen Elizabeth The Queen Mother Hospital (58)</c:v>
                </c:pt>
                <c:pt idx="3">
                  <c:v>Kent &amp; Canterbury Hospital (47)</c:v>
                </c:pt>
                <c:pt idx="4">
                  <c:v>East Kent Orthopaedic Centre Elective Surgical Hub (35)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(216)</c:v>
                </c:pt>
                <c:pt idx="1">
                  <c:v>William Harvey Hospital (Ashford) (76)</c:v>
                </c:pt>
                <c:pt idx="2">
                  <c:v>Queen Elizabeth The Queen Mother Hospital (58)</c:v>
                </c:pt>
                <c:pt idx="3">
                  <c:v>Kent &amp; Canterbury Hospital (47)</c:v>
                </c:pt>
                <c:pt idx="4">
                  <c:v>East Kent Orthopaedic Centre Elective Surgical Hub (35)</c:v>
                </c:pt>
              </c:strCache>
            </c:strRef>
          </c:cat>
          <c:val>
            <c:numRef>
              <c:f>Sheet1!$G$2:$G$6</c:f>
              <c:numCache>
                <c:formatCode>0.0;;</c:formatCode>
                <c:ptCount val="5"/>
                <c:pt idx="0">
                  <c:v>8.2725041297680502</c:v>
                </c:pt>
                <c:pt idx="1">
                  <c:v>7.6524128921547048</c:v>
                </c:pt>
                <c:pt idx="2">
                  <c:v>8.369038630268312</c:v>
                </c:pt>
                <c:pt idx="3">
                  <c:v>8.1695881147509315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(216)</c:v>
                </c:pt>
                <c:pt idx="1">
                  <c:v>William Harvey Hospital (Ashford) (76)</c:v>
                </c:pt>
                <c:pt idx="2">
                  <c:v>Queen Elizabeth The Queen Mother Hospital (58)</c:v>
                </c:pt>
                <c:pt idx="3">
                  <c:v>Kent &amp; Canterbury Hospital (47)</c:v>
                </c:pt>
                <c:pt idx="4">
                  <c:v>East Kent Orthopaedic Centre Elective Surgical Hub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(216)</c:v>
                </c:pt>
                <c:pt idx="1">
                  <c:v>William Harvey Hospital (Ashford) (76)</c:v>
                </c:pt>
                <c:pt idx="2">
                  <c:v>Queen Elizabeth The Queen Mother Hospital (58)</c:v>
                </c:pt>
                <c:pt idx="3">
                  <c:v>Kent &amp; Canterbury Hospital (47)</c:v>
                </c:pt>
                <c:pt idx="4">
                  <c:v>East Kent Orthopaedic Centre Elective Surgical Hub (35)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(216)</c:v>
                </c:pt>
                <c:pt idx="1">
                  <c:v>William Harvey Hospital (Ashford) (76)</c:v>
                </c:pt>
                <c:pt idx="2">
                  <c:v>Queen Elizabeth The Queen Mother Hospital (58)</c:v>
                </c:pt>
                <c:pt idx="3">
                  <c:v>Kent &amp; Canterbury Hospital (47)</c:v>
                </c:pt>
                <c:pt idx="4">
                  <c:v>East Kent Orthopaedic Centre Elective Surgical Hub (35)</c:v>
                </c:pt>
              </c:strCache>
            </c:strRef>
          </c:cat>
          <c:val>
            <c:numRef>
              <c:f>Sheet1!$J$2:$J$6</c:f>
              <c:numCache>
                <c:formatCode>0.0;;</c:formatCode>
                <c:ptCount val="5"/>
                <c:pt idx="0">
                  <c:v>0</c:v>
                </c:pt>
                <c:pt idx="1">
                  <c:v>0</c:v>
                </c:pt>
                <c:pt idx="2">
                  <c:v>0</c:v>
                </c:pt>
                <c:pt idx="3">
                  <c:v>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1.7274958702319498</c:v>
                </c:pt>
                <c:pt idx="1">
                  <c:v>2.3475871078452952</c:v>
                </c:pt>
                <c:pt idx="2">
                  <c:v>1.630961369731688</c:v>
                </c:pt>
                <c:pt idx="3">
                  <c:v>1.8304118852490685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(206)</c:v>
                </c:pt>
                <c:pt idx="2">
                  <c:v>Queen Elizabeth The Queen Mother Hospital (155)</c:v>
                </c:pt>
                <c:pt idx="3">
                  <c:v>Kent &amp; Canterbury Hospital (121)</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(206)</c:v>
                </c:pt>
                <c:pt idx="2">
                  <c:v>Queen Elizabeth The Queen Mother Hospital (155)</c:v>
                </c:pt>
                <c:pt idx="3">
                  <c:v>Kent &amp; Canterbury Hospital (121)</c:v>
                </c:pt>
                <c:pt idx="4">
                  <c:v>East Kent Orthopaedic Centre Elective Surgical Hub (48)</c:v>
                </c:pt>
              </c:strCache>
            </c:strRef>
          </c:cat>
          <c:val>
            <c:numRef>
              <c:f>Sheet1!$E$2:$E$6</c:f>
              <c:numCache>
                <c:formatCode>0.0;;</c:formatCode>
                <c:ptCount val="5"/>
                <c:pt idx="0">
                  <c:v>0</c:v>
                </c:pt>
                <c:pt idx="1">
                  <c:v>0</c:v>
                </c:pt>
                <c:pt idx="2">
                  <c:v>6.0019654395760726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(206)</c:v>
                </c:pt>
                <c:pt idx="2">
                  <c:v>Queen Elizabeth The Queen Mother Hospital (155)</c:v>
                </c:pt>
                <c:pt idx="3">
                  <c:v>Kent &amp; Canterbury Hospital (121)</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(206)</c:v>
                </c:pt>
                <c:pt idx="2">
                  <c:v>Queen Elizabeth The Queen Mother Hospital (155)</c:v>
                </c:pt>
                <c:pt idx="3">
                  <c:v>Kent &amp; Canterbury Hospital (121)</c:v>
                </c:pt>
                <c:pt idx="4">
                  <c:v>East Kent Orthopaedic Centre Elective Surgical Hub (48)</c:v>
                </c:pt>
              </c:strCache>
            </c:strRef>
          </c:cat>
          <c:val>
            <c:numRef>
              <c:f>Sheet1!$G$2:$G$6</c:f>
              <c:numCache>
                <c:formatCode>0.0;;</c:formatCode>
                <c:ptCount val="5"/>
                <c:pt idx="0">
                  <c:v>6.5953020596738927</c:v>
                </c:pt>
                <c:pt idx="1">
                  <c:v>6.3844241568801348</c:v>
                </c:pt>
                <c:pt idx="2">
                  <c:v>0</c:v>
                </c:pt>
                <c:pt idx="3">
                  <c:v>7.4453915468341467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(206)</c:v>
                </c:pt>
                <c:pt idx="2">
                  <c:v>Queen Elizabeth The Queen Mother Hospital (155)</c:v>
                </c:pt>
                <c:pt idx="3">
                  <c:v>Kent &amp; Canterbury Hospital (121)</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(206)</c:v>
                </c:pt>
                <c:pt idx="2">
                  <c:v>Queen Elizabeth The Queen Mother Hospital (155)</c:v>
                </c:pt>
                <c:pt idx="3">
                  <c:v>Kent &amp; Canterbury Hospital (121)</c:v>
                </c:pt>
                <c:pt idx="4">
                  <c:v>East Kent Orthopaedic Centre Elective Surgical Hub (48)</c:v>
                </c:pt>
              </c:strCache>
            </c:strRef>
          </c:cat>
          <c:val>
            <c:numRef>
              <c:f>Sheet1!$I$2:$I$6</c:f>
              <c:numCache>
                <c:formatCode>0.0;;</c:formatCode>
                <c:ptCount val="5"/>
                <c:pt idx="0">
                  <c:v>0</c:v>
                </c:pt>
                <c:pt idx="1">
                  <c:v>0</c:v>
                </c:pt>
                <c:pt idx="2">
                  <c:v>0</c:v>
                </c:pt>
                <c:pt idx="3">
                  <c:v>0</c:v>
                </c:pt>
                <c:pt idx="4">
                  <c:v>8.3369528295071706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(206)</c:v>
                </c:pt>
                <c:pt idx="2">
                  <c:v>Queen Elizabeth The Queen Mother Hospital (155)</c:v>
                </c:pt>
                <c:pt idx="3">
                  <c:v>Kent &amp; Canterbury Hospital (121)</c:v>
                </c:pt>
                <c:pt idx="4">
                  <c:v>East Kent Orthopaedic Centre Elective Surgical Hub (48)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3.4046979403261073</c:v>
                </c:pt>
                <c:pt idx="1">
                  <c:v>3.6155758431198652</c:v>
                </c:pt>
                <c:pt idx="2">
                  <c:v>3.9980345604239274</c:v>
                </c:pt>
                <c:pt idx="3">
                  <c:v>2.5546084531658533</c:v>
                </c:pt>
                <c:pt idx="4">
                  <c:v>1.6630471704928294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William Harvey Hospital (Ashford) (196)</c:v>
                </c:pt>
                <c:pt idx="2">
                  <c:v>Queen Elizabeth The Queen Mother Hospital (146)</c:v>
                </c:pt>
                <c:pt idx="3">
                  <c:v>Kent &amp; Canterbury Hospital (115)</c:v>
                </c:pt>
                <c:pt idx="4">
                  <c:v>East Kent Orthopaedic Centre Elective Surgical Hub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William Harvey Hospital (Ashford) (196)</c:v>
                </c:pt>
                <c:pt idx="2">
                  <c:v>Queen Elizabeth The Queen Mother Hospital (146)</c:v>
                </c:pt>
                <c:pt idx="3">
                  <c:v>Kent &amp; Canterbury Hospital (115)</c:v>
                </c:pt>
                <c:pt idx="4">
                  <c:v>East Kent Orthopaedic Centre Elective Surgical Hub (49)</c:v>
                </c:pt>
              </c:strCache>
            </c:strRef>
          </c:cat>
          <c:val>
            <c:numRef>
              <c:f>Sheet1!$E$2:$E$6</c:f>
              <c:numCache>
                <c:formatCode>0.0;;</c:formatCode>
                <c:ptCount val="5"/>
                <c:pt idx="0">
                  <c:v>0</c:v>
                </c:pt>
                <c:pt idx="1">
                  <c:v>7.0067950240687278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William Harvey Hospital (Ashford) (196)</c:v>
                </c:pt>
                <c:pt idx="2">
                  <c:v>Queen Elizabeth The Queen Mother Hospital (146)</c:v>
                </c:pt>
                <c:pt idx="3">
                  <c:v>Kent &amp; Canterbury Hospital (115)</c:v>
                </c:pt>
                <c:pt idx="4">
                  <c:v>East Kent Orthopaedic Centre Elective Surgical Hub (49)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William Harvey Hospital (Ashford) (196)</c:v>
                </c:pt>
                <c:pt idx="2">
                  <c:v>Queen Elizabeth The Queen Mother Hospital (146)</c:v>
                </c:pt>
                <c:pt idx="3">
                  <c:v>Kent &amp; Canterbury Hospital (115)</c:v>
                </c:pt>
                <c:pt idx="4">
                  <c:v>East Kent Orthopaedic Centre Elective Surgical Hub (49)</c:v>
                </c:pt>
              </c:strCache>
            </c:strRef>
          </c:cat>
          <c:val>
            <c:numRef>
              <c:f>Sheet1!$G$2:$G$6</c:f>
              <c:numCache>
                <c:formatCode>0.0;;</c:formatCode>
                <c:ptCount val="5"/>
                <c:pt idx="0">
                  <c:v>7.6461606315226964</c:v>
                </c:pt>
                <c:pt idx="1">
                  <c:v>0</c:v>
                </c:pt>
                <c:pt idx="2">
                  <c:v>7.4977132791131673</c:v>
                </c:pt>
                <c:pt idx="3">
                  <c:v>8.5406393981878264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William Harvey Hospital (Ashford) (196)</c:v>
                </c:pt>
                <c:pt idx="2">
                  <c:v>Queen Elizabeth The Queen Mother Hospital (146)</c:v>
                </c:pt>
                <c:pt idx="3">
                  <c:v>Kent &amp; Canterbury Hospital (115)</c:v>
                </c:pt>
                <c:pt idx="4">
                  <c:v>East Kent Orthopaedic Centre Elective Surgical Hub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William Harvey Hospital (Ashford) (196)</c:v>
                </c:pt>
                <c:pt idx="2">
                  <c:v>Queen Elizabeth The Queen Mother Hospital (146)</c:v>
                </c:pt>
                <c:pt idx="3">
                  <c:v>Kent &amp; Canterbury Hospital (115)</c:v>
                </c:pt>
                <c:pt idx="4">
                  <c:v>East Kent Orthopaedic Centre Elective Surgical Hub (49)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William Harvey Hospital (Ashford) (196)</c:v>
                </c:pt>
                <c:pt idx="2">
                  <c:v>Queen Elizabeth The Queen Mother Hospital (146)</c:v>
                </c:pt>
                <c:pt idx="3">
                  <c:v>Kent &amp; Canterbury Hospital (115)</c:v>
                </c:pt>
                <c:pt idx="4">
                  <c:v>East Kent Orthopaedic Centre Elective Surgical Hub (49)</c:v>
                </c:pt>
              </c:strCache>
            </c:strRef>
          </c:cat>
          <c:val>
            <c:numRef>
              <c:f>Sheet1!$J$2:$J$6</c:f>
              <c:numCache>
                <c:formatCode>0.0;;</c:formatCode>
                <c:ptCount val="5"/>
                <c:pt idx="0">
                  <c:v>0</c:v>
                </c:pt>
                <c:pt idx="1">
                  <c:v>0</c:v>
                </c:pt>
                <c:pt idx="2">
                  <c:v>0</c:v>
                </c:pt>
                <c:pt idx="3">
                  <c:v>0</c:v>
                </c:pt>
                <c:pt idx="4">
                  <c:v>9.7552284887922909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2.3538393684773036</c:v>
                </c:pt>
                <c:pt idx="1">
                  <c:v>2.9932049759312722</c:v>
                </c:pt>
                <c:pt idx="2">
                  <c:v>2.5022867208868327</c:v>
                </c:pt>
                <c:pt idx="3">
                  <c:v>1.4593606018121736</c:v>
                </c:pt>
                <c:pt idx="4">
                  <c:v>0.24477151120770912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(383)</c:v>
                </c:pt>
                <c:pt idx="1">
                  <c:v>William Harvey Hospital (Ashford) (133)</c:v>
                </c:pt>
                <c:pt idx="2">
                  <c:v>Queen Elizabeth The Queen Mother Hospital (105)</c:v>
                </c:pt>
                <c:pt idx="3">
                  <c:v>Kent &amp; Canterbury Hospital (98)</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(383)</c:v>
                </c:pt>
                <c:pt idx="1">
                  <c:v>William Harvey Hospital (Ashford) (133)</c:v>
                </c:pt>
                <c:pt idx="2">
                  <c:v>Queen Elizabeth The Queen Mother Hospital (105)</c:v>
                </c:pt>
                <c:pt idx="3">
                  <c:v>Kent &amp; Canterbury Hospital (98)</c:v>
                </c:pt>
                <c:pt idx="4">
                  <c:v>East Kent Orthopaedic Centre Elective Surgical Hub (47)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(383)</c:v>
                </c:pt>
                <c:pt idx="1">
                  <c:v>William Harvey Hospital (Ashford) (133)</c:v>
                </c:pt>
                <c:pt idx="2">
                  <c:v>Queen Elizabeth The Queen Mother Hospital (105)</c:v>
                </c:pt>
                <c:pt idx="3">
                  <c:v>Kent &amp; Canterbury Hospital (98)</c:v>
                </c:pt>
                <c:pt idx="4">
                  <c:v>East Kent Orthopaedic Centre Elective Surgical Hub (47)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(383)</c:v>
                </c:pt>
                <c:pt idx="1">
                  <c:v>William Harvey Hospital (Ashford) (133)</c:v>
                </c:pt>
                <c:pt idx="2">
                  <c:v>Queen Elizabeth The Queen Mother Hospital (105)</c:v>
                </c:pt>
                <c:pt idx="3">
                  <c:v>Kent &amp; Canterbury Hospital (98)</c:v>
                </c:pt>
                <c:pt idx="4">
                  <c:v>East Kent Orthopaedic Centre Elective Surgical Hub (47)</c:v>
                </c:pt>
              </c:strCache>
            </c:strRef>
          </c:cat>
          <c:val>
            <c:numRef>
              <c:f>Sheet1!$G$2:$G$6</c:f>
              <c:numCache>
                <c:formatCode>0.0;;</c:formatCode>
                <c:ptCount val="5"/>
                <c:pt idx="0">
                  <c:v>9.0130314720393176</c:v>
                </c:pt>
                <c:pt idx="1">
                  <c:v>8.9404508988667768</c:v>
                </c:pt>
                <c:pt idx="2">
                  <c:v>8.9920999678634264</c:v>
                </c:pt>
                <c:pt idx="3">
                  <c:v>8.7592265474457989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(383)</c:v>
                </c:pt>
                <c:pt idx="1">
                  <c:v>William Harvey Hospital (Ashford) (133)</c:v>
                </c:pt>
                <c:pt idx="2">
                  <c:v>Queen Elizabeth The Queen Mother Hospital (105)</c:v>
                </c:pt>
                <c:pt idx="3">
                  <c:v>Kent &amp; Canterbury Hospital (98)</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(383)</c:v>
                </c:pt>
                <c:pt idx="1">
                  <c:v>William Harvey Hospital (Ashford) (133)</c:v>
                </c:pt>
                <c:pt idx="2">
                  <c:v>Queen Elizabeth The Queen Mother Hospital (105)</c:v>
                </c:pt>
                <c:pt idx="3">
                  <c:v>Kent &amp; Canterbury Hospital (98)</c:v>
                </c:pt>
                <c:pt idx="4">
                  <c:v>East Kent Orthopaedic Centre Elective Surgical Hub (47)</c:v>
                </c:pt>
              </c:strCache>
            </c:strRef>
          </c:cat>
          <c:val>
            <c:numRef>
              <c:f>Sheet1!$I$2:$I$6</c:f>
              <c:numCache>
                <c:formatCode>0.0;;</c:formatCode>
                <c:ptCount val="5"/>
                <c:pt idx="0">
                  <c:v>0</c:v>
                </c:pt>
                <c:pt idx="1">
                  <c:v>0</c:v>
                </c:pt>
                <c:pt idx="2">
                  <c:v>0</c:v>
                </c:pt>
                <c:pt idx="3">
                  <c:v>0</c:v>
                </c:pt>
                <c:pt idx="4">
                  <c:v>9.5155719040691658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(383)</c:v>
                </c:pt>
                <c:pt idx="1">
                  <c:v>William Harvey Hospital (Ashford) (133)</c:v>
                </c:pt>
                <c:pt idx="2">
                  <c:v>Queen Elizabeth The Queen Mother Hospital (105)</c:v>
                </c:pt>
                <c:pt idx="3">
                  <c:v>Kent &amp; Canterbury Hospital (98)</c:v>
                </c:pt>
                <c:pt idx="4">
                  <c:v>East Kent Orthopaedic Centre Elective Surgical Hub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0.98696852796068235</c:v>
                </c:pt>
                <c:pt idx="1">
                  <c:v>1.0595491011332232</c:v>
                </c:pt>
                <c:pt idx="2">
                  <c:v>1.0079000321365736</c:v>
                </c:pt>
                <c:pt idx="3">
                  <c:v>1.2407734525542011</c:v>
                </c:pt>
                <c:pt idx="4">
                  <c:v>0.48442809593083425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William Harvey Hospital (Ashford) (160)</c:v>
                </c:pt>
                <c:pt idx="2">
                  <c:v>Queen Elizabeth The Queen Mother Hospital (117)</c:v>
                </c:pt>
                <c:pt idx="3">
                  <c:v>Kent &amp; Canterbury Hospital (76)</c:v>
                </c:pt>
                <c:pt idx="4">
                  <c:v>East Kent Orthopaedic Centre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William Harvey Hospital (Ashford) (160)</c:v>
                </c:pt>
                <c:pt idx="2">
                  <c:v>Queen Elizabeth The Queen Mother Hospital (117)</c:v>
                </c:pt>
                <c:pt idx="3">
                  <c:v>Kent &amp; Canterbury Hospital (76)</c:v>
                </c:pt>
                <c:pt idx="4">
                  <c:v>East Kent Orthopaedic Centre Elective Surgical Hub (45)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William Harvey Hospital (Ashford) (160)</c:v>
                </c:pt>
                <c:pt idx="2">
                  <c:v>Queen Elizabeth The Queen Mother Hospital (117)</c:v>
                </c:pt>
                <c:pt idx="3">
                  <c:v>Kent &amp; Canterbury Hospital (76)</c:v>
                </c:pt>
                <c:pt idx="4">
                  <c:v>East Kent Orthopaedic Centre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William Harvey Hospital (Ashford) (160)</c:v>
                </c:pt>
                <c:pt idx="2">
                  <c:v>Queen Elizabeth The Queen Mother Hospital (117)</c:v>
                </c:pt>
                <c:pt idx="3">
                  <c:v>Kent &amp; Canterbury Hospital (76)</c:v>
                </c:pt>
                <c:pt idx="4">
                  <c:v>East Kent Orthopaedic Centre Elective Surgical Hub (45)</c:v>
                </c:pt>
              </c:strCache>
            </c:strRef>
          </c:cat>
          <c:val>
            <c:numRef>
              <c:f>Sheet1!$G$2:$G$6</c:f>
              <c:numCache>
                <c:formatCode>0.0;;</c:formatCode>
                <c:ptCount val="5"/>
                <c:pt idx="0">
                  <c:v>4.1942593524232006</c:v>
                </c:pt>
                <c:pt idx="1">
                  <c:v>3.9236850919871271</c:v>
                </c:pt>
                <c:pt idx="2">
                  <c:v>4.0678794382286911</c:v>
                </c:pt>
                <c:pt idx="3">
                  <c:v>4.2748412817737123</c:v>
                </c:pt>
                <c:pt idx="4">
                  <c:v>6.2489265549420603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William Harvey Hospital (Ashford) (160)</c:v>
                </c:pt>
                <c:pt idx="2">
                  <c:v>Queen Elizabeth The Queen Mother Hospital (117)</c:v>
                </c:pt>
                <c:pt idx="3">
                  <c:v>Kent &amp; Canterbury Hospital (76)</c:v>
                </c:pt>
                <c:pt idx="4">
                  <c:v>East Kent Orthopaedic Centre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William Harvey Hospital (Ashford) (160)</c:v>
                </c:pt>
                <c:pt idx="2">
                  <c:v>Queen Elizabeth The Queen Mother Hospital (117)</c:v>
                </c:pt>
                <c:pt idx="3">
                  <c:v>Kent &amp; Canterbury Hospital (76)</c:v>
                </c:pt>
                <c:pt idx="4">
                  <c:v>East Kent Orthopaedic Centre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William Harvey Hospital (Ashford) (160)</c:v>
                </c:pt>
                <c:pt idx="2">
                  <c:v>Queen Elizabeth The Queen Mother Hospital (117)</c:v>
                </c:pt>
                <c:pt idx="3">
                  <c:v>Kent &amp; Canterbury Hospital (76)</c:v>
                </c:pt>
                <c:pt idx="4">
                  <c:v>East Kent Orthopaedic Centre Elective Surgical Hub (45)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5.8057406475767994</c:v>
                </c:pt>
                <c:pt idx="1">
                  <c:v>6.0763149080128729</c:v>
                </c:pt>
                <c:pt idx="2">
                  <c:v>5.9321205617713089</c:v>
                </c:pt>
                <c:pt idx="3">
                  <c:v>5.7251587182262877</c:v>
                </c:pt>
                <c:pt idx="4">
                  <c:v>3.7510734450579397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William Harvey Hospital (Ashford) (187)</c:v>
                </c:pt>
                <c:pt idx="2">
                  <c:v>Queen Elizabeth The Queen Mother Hospital (137)</c:v>
                </c:pt>
                <c:pt idx="3">
                  <c:v>Kent &amp; Canterbury Hospital (116)</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William Harvey Hospital (Ashford) (187)</c:v>
                </c:pt>
                <c:pt idx="2">
                  <c:v>Queen Elizabeth The Queen Mother Hospital (137)</c:v>
                </c:pt>
                <c:pt idx="3">
                  <c:v>Kent &amp; Canterbury Hospital (116)</c:v>
                </c:pt>
                <c:pt idx="4">
                  <c:v>East Kent Orthopaedic Centre Elective Surgical Hub (47)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William Harvey Hospital (Ashford) (187)</c:v>
                </c:pt>
                <c:pt idx="2">
                  <c:v>Queen Elizabeth The Queen Mother Hospital (137)</c:v>
                </c:pt>
                <c:pt idx="3">
                  <c:v>Kent &amp; Canterbury Hospital (116)</c:v>
                </c:pt>
                <c:pt idx="4">
                  <c:v>East Kent Orthopaedic Centre Elective Surgical Hub (47)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William Harvey Hospital (Ashford) (187)</c:v>
                </c:pt>
                <c:pt idx="2">
                  <c:v>Queen Elizabeth The Queen Mother Hospital (137)</c:v>
                </c:pt>
                <c:pt idx="3">
                  <c:v>Kent &amp; Canterbury Hospital (116)</c:v>
                </c:pt>
                <c:pt idx="4">
                  <c:v>East Kent Orthopaedic Centre Elective Surgical Hub (47)</c:v>
                </c:pt>
              </c:strCache>
            </c:strRef>
          </c:cat>
          <c:val>
            <c:numRef>
              <c:f>Sheet1!$G$2:$G$6</c:f>
              <c:numCache>
                <c:formatCode>0.0;;</c:formatCode>
                <c:ptCount val="5"/>
                <c:pt idx="0">
                  <c:v>6.7435991569553613</c:v>
                </c:pt>
                <c:pt idx="1">
                  <c:v>6.4194875379591512</c:v>
                </c:pt>
                <c:pt idx="2">
                  <c:v>6.7854952725259174</c:v>
                </c:pt>
                <c:pt idx="3">
                  <c:v>7.2154974078585754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William Harvey Hospital (Ashford) (187)</c:v>
                </c:pt>
                <c:pt idx="2">
                  <c:v>Queen Elizabeth The Queen Mother Hospital (137)</c:v>
                </c:pt>
                <c:pt idx="3">
                  <c:v>Kent &amp; Canterbury Hospital (116)</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William Harvey Hospital (Ashford) (187)</c:v>
                </c:pt>
                <c:pt idx="2">
                  <c:v>Queen Elizabeth The Queen Mother Hospital (137)</c:v>
                </c:pt>
                <c:pt idx="3">
                  <c:v>Kent &amp; Canterbury Hospital (116)</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William Harvey Hospital (Ashford) (187)</c:v>
                </c:pt>
                <c:pt idx="2">
                  <c:v>Queen Elizabeth The Queen Mother Hospital (137)</c:v>
                </c:pt>
                <c:pt idx="3">
                  <c:v>Kent &amp; Canterbury Hospital (116)</c:v>
                </c:pt>
                <c:pt idx="4">
                  <c:v>East Kent Orthopaedic Centre Elective Surgical Hub (47)</c:v>
                </c:pt>
              </c:strCache>
            </c:strRef>
          </c:cat>
          <c:val>
            <c:numRef>
              <c:f>Sheet1!$J$2:$J$6</c:f>
              <c:numCache>
                <c:formatCode>0.0;;</c:formatCode>
                <c:ptCount val="5"/>
                <c:pt idx="0">
                  <c:v>0</c:v>
                </c:pt>
                <c:pt idx="1">
                  <c:v>0</c:v>
                </c:pt>
                <c:pt idx="2">
                  <c:v>0</c:v>
                </c:pt>
                <c:pt idx="3">
                  <c:v>0</c:v>
                </c:pt>
                <c:pt idx="4">
                  <c:v>8.6546664790724446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3.2564008430446387</c:v>
                </c:pt>
                <c:pt idx="1">
                  <c:v>3.5805124620408488</c:v>
                </c:pt>
                <c:pt idx="2">
                  <c:v>3.2145047274740826</c:v>
                </c:pt>
                <c:pt idx="3">
                  <c:v>2.7845025921414246</c:v>
                </c:pt>
                <c:pt idx="4">
                  <c:v>1.3453335209275554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William Harvey Hospital (Ashford) (181)</c:v>
                </c:pt>
                <c:pt idx="2">
                  <c:v>Queen Elizabeth The Queen Mother Hospital (141)</c:v>
                </c:pt>
                <c:pt idx="3">
                  <c:v>Kent &amp; Canterbury Hospital (106)</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William Harvey Hospital (Ashford) (181)</c:v>
                </c:pt>
                <c:pt idx="2">
                  <c:v>Queen Elizabeth The Queen Mother Hospital (141)</c:v>
                </c:pt>
                <c:pt idx="3">
                  <c:v>Kent &amp; Canterbury Hospital (106)</c:v>
                </c:pt>
                <c:pt idx="4">
                  <c:v>East Kent Orthopaedic Centre Elective Surgical Hub (47)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William Harvey Hospital (Ashford) (181)</c:v>
                </c:pt>
                <c:pt idx="2">
                  <c:v>Queen Elizabeth The Queen Mother Hospital (141)</c:v>
                </c:pt>
                <c:pt idx="3">
                  <c:v>Kent &amp; Canterbury Hospital (106)</c:v>
                </c:pt>
                <c:pt idx="4">
                  <c:v>East Kent Orthopaedic Centre Elective Surgical Hub (47)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William Harvey Hospital (Ashford) (181)</c:v>
                </c:pt>
                <c:pt idx="2">
                  <c:v>Queen Elizabeth The Queen Mother Hospital (141)</c:v>
                </c:pt>
                <c:pt idx="3">
                  <c:v>Kent &amp; Canterbury Hospital (106)</c:v>
                </c:pt>
                <c:pt idx="4">
                  <c:v>East Kent Orthopaedic Centre Elective Surgical Hub (47)</c:v>
                </c:pt>
              </c:strCache>
            </c:strRef>
          </c:cat>
          <c:val>
            <c:numRef>
              <c:f>Sheet1!$G$2:$G$6</c:f>
              <c:numCache>
                <c:formatCode>0.0;;</c:formatCode>
                <c:ptCount val="5"/>
                <c:pt idx="0">
                  <c:v>7.6684278212578292</c:v>
                </c:pt>
                <c:pt idx="1">
                  <c:v>7.3925734369274254</c:v>
                </c:pt>
                <c:pt idx="2">
                  <c:v>7.4203385091874594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William Harvey Hospital (Ashford) (181)</c:v>
                </c:pt>
                <c:pt idx="2">
                  <c:v>Queen Elizabeth The Queen Mother Hospital (141)</c:v>
                </c:pt>
                <c:pt idx="3">
                  <c:v>Kent &amp; Canterbury Hospital (106)</c:v>
                </c:pt>
                <c:pt idx="4">
                  <c:v>East Kent Orthopaedic Centre Elective Surgical Hub (47)</c:v>
                </c:pt>
              </c:strCache>
            </c:strRef>
          </c:cat>
          <c:val>
            <c:numRef>
              <c:f>Sheet1!$H$2:$H$6</c:f>
              <c:numCache>
                <c:formatCode>0.0;;</c:formatCode>
                <c:ptCount val="5"/>
                <c:pt idx="0">
                  <c:v>0</c:v>
                </c:pt>
                <c:pt idx="1">
                  <c:v>0</c:v>
                </c:pt>
                <c:pt idx="2">
                  <c:v>0</c:v>
                </c:pt>
                <c:pt idx="3">
                  <c:v>8.5512466721754397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William Harvey Hospital (Ashford) (181)</c:v>
                </c:pt>
                <c:pt idx="2">
                  <c:v>Queen Elizabeth The Queen Mother Hospital (141)</c:v>
                </c:pt>
                <c:pt idx="3">
                  <c:v>Kent &amp; Canterbury Hospital (106)</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William Harvey Hospital (Ashford) (181)</c:v>
                </c:pt>
                <c:pt idx="2">
                  <c:v>Queen Elizabeth The Queen Mother Hospital (141)</c:v>
                </c:pt>
                <c:pt idx="3">
                  <c:v>Kent &amp; Canterbury Hospital (106)</c:v>
                </c:pt>
                <c:pt idx="4">
                  <c:v>East Kent Orthopaedic Centre Elective Surgical Hub (47)</c:v>
                </c:pt>
              </c:strCache>
            </c:strRef>
          </c:cat>
          <c:val>
            <c:numRef>
              <c:f>Sheet1!$J$2:$J$6</c:f>
              <c:numCache>
                <c:formatCode>0.0;;</c:formatCode>
                <c:ptCount val="5"/>
                <c:pt idx="0">
                  <c:v>0</c:v>
                </c:pt>
                <c:pt idx="1">
                  <c:v>0</c:v>
                </c:pt>
                <c:pt idx="2">
                  <c:v>0</c:v>
                </c:pt>
                <c:pt idx="3">
                  <c:v>0</c:v>
                </c:pt>
                <c:pt idx="4">
                  <c:v>9.7252262322048288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2.3315721787421708</c:v>
                </c:pt>
                <c:pt idx="1">
                  <c:v>2.6074265630725746</c:v>
                </c:pt>
                <c:pt idx="2">
                  <c:v>2.5796614908125406</c:v>
                </c:pt>
                <c:pt idx="3">
                  <c:v>1.4487533278245603</c:v>
                </c:pt>
                <c:pt idx="4">
                  <c:v>0.27477376779517115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0.15500280843108172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0.59150327246630319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0.16490668997403546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1.7216023566260574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0.16490668997403546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0.59150327246630319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1.134616012256318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6.5712772340881394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William Harvey Hospital (Ashford) (111)</c:v>
                </c:pt>
                <c:pt idx="2">
                  <c:v>Queen Elizabeth The Queen Mother Hospital (77)</c:v>
                </c:pt>
                <c:pt idx="3">
                  <c:v>Kent &amp; Canterbury Hospital (63)</c:v>
                </c:pt>
                <c:pt idx="4">
                  <c:v>East Kent Orthopaedic Centre Elective Surgical Hub (33)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William Harvey Hospital (Ashford) (111)</c:v>
                </c:pt>
                <c:pt idx="2">
                  <c:v>Queen Elizabeth The Queen Mother Hospital (77)</c:v>
                </c:pt>
                <c:pt idx="3">
                  <c:v>Kent &amp; Canterbury Hospital (63)</c:v>
                </c:pt>
                <c:pt idx="4">
                  <c:v>East Kent Orthopaedic Centre Elective Surgical Hub (33)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William Harvey Hospital (Ashford) (111)</c:v>
                </c:pt>
                <c:pt idx="2">
                  <c:v>Queen Elizabeth The Queen Mother Hospital (77)</c:v>
                </c:pt>
                <c:pt idx="3">
                  <c:v>Kent &amp; Canterbury Hospital (63)</c:v>
                </c:pt>
                <c:pt idx="4">
                  <c:v>East Kent Orthopaedic Centre Elective Surgical Hub (33)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William Harvey Hospital (Ashford) (111)</c:v>
                </c:pt>
                <c:pt idx="2">
                  <c:v>Queen Elizabeth The Queen Mother Hospital (77)</c:v>
                </c:pt>
                <c:pt idx="3">
                  <c:v>Kent &amp; Canterbury Hospital (63)</c:v>
                </c:pt>
                <c:pt idx="4">
                  <c:v>East Kent Orthopaedic Centre Elective Surgical Hub (33)</c:v>
                </c:pt>
              </c:strCache>
            </c:strRef>
          </c:cat>
          <c:val>
            <c:numRef>
              <c:f>Sheet1!$G$2:$G$6</c:f>
              <c:numCache>
                <c:formatCode>0.0;;</c:formatCode>
                <c:ptCount val="5"/>
                <c:pt idx="0">
                  <c:v>7.8278421283865054</c:v>
                </c:pt>
                <c:pt idx="1">
                  <c:v>7.5642183335704907</c:v>
                </c:pt>
                <c:pt idx="2">
                  <c:v>7.6147447870941836</c:v>
                </c:pt>
                <c:pt idx="3">
                  <c:v>8.6301304739398574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William Harvey Hospital (Ashford) (111)</c:v>
                </c:pt>
                <c:pt idx="2">
                  <c:v>Queen Elizabeth The Queen Mother Hospital (77)</c:v>
                </c:pt>
                <c:pt idx="3">
                  <c:v>Kent &amp; Canterbury Hospital (63)</c:v>
                </c:pt>
                <c:pt idx="4">
                  <c:v>East Kent Orthopaedic Centre Elective Surgical Hub (33)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William Harvey Hospital (Ashford) (111)</c:v>
                </c:pt>
                <c:pt idx="2">
                  <c:v>Queen Elizabeth The Queen Mother Hospital (77)</c:v>
                </c:pt>
                <c:pt idx="3">
                  <c:v>Kent &amp; Canterbury Hospital (63)</c:v>
                </c:pt>
                <c:pt idx="4">
                  <c:v>East Kent Orthopaedic Centre Elective Surgical Hub (33)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William Harvey Hospital (Ashford) (111)</c:v>
                </c:pt>
                <c:pt idx="2">
                  <c:v>Queen Elizabeth The Queen Mother Hospital (77)</c:v>
                </c:pt>
                <c:pt idx="3">
                  <c:v>Kent &amp; Canterbury Hospital (63)</c:v>
                </c:pt>
                <c:pt idx="4">
                  <c:v>East Kent Orthopaedic Centre Elective Surgical Hub (33)</c:v>
                </c:pt>
              </c:strCache>
            </c:strRef>
          </c:cat>
          <c:val>
            <c:numRef>
              <c:f>Sheet1!$J$2:$J$6</c:f>
              <c:numCache>
                <c:formatCode>0.0;;</c:formatCode>
                <c:ptCount val="5"/>
                <c:pt idx="0">
                  <c:v>0</c:v>
                </c:pt>
                <c:pt idx="1">
                  <c:v>0</c:v>
                </c:pt>
                <c:pt idx="2">
                  <c:v>0</c:v>
                </c:pt>
                <c:pt idx="3">
                  <c:v>0</c:v>
                </c:pt>
                <c:pt idx="4">
                  <c:v>9.6022140841669312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2.1721578716134946</c:v>
                </c:pt>
                <c:pt idx="1">
                  <c:v>2.4357816664295093</c:v>
                </c:pt>
                <c:pt idx="2">
                  <c:v>2.3852552129058164</c:v>
                </c:pt>
                <c:pt idx="3">
                  <c:v>1.3698695260601426</c:v>
                </c:pt>
                <c:pt idx="4">
                  <c:v>0.39778591583306877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(332)</c:v>
                </c:pt>
                <c:pt idx="1">
                  <c:v>William Harvey Hospital (Ashford) (125)</c:v>
                </c:pt>
                <c:pt idx="2">
                  <c:v>Queen Elizabeth The Queen Mother Hospital (96)</c:v>
                </c:pt>
                <c:pt idx="3">
                  <c:v>Kent &amp; Canterbury Hospital (73)</c:v>
                </c:pt>
                <c:pt idx="4">
                  <c:v>East Kent Orthopaedic Centre Elective Surgical Hub (38)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(332)</c:v>
                </c:pt>
                <c:pt idx="1">
                  <c:v>William Harvey Hospital (Ashford) (125)</c:v>
                </c:pt>
                <c:pt idx="2">
                  <c:v>Queen Elizabeth The Queen Mother Hospital (96)</c:v>
                </c:pt>
                <c:pt idx="3">
                  <c:v>Kent &amp; Canterbury Hospital (73)</c:v>
                </c:pt>
                <c:pt idx="4">
                  <c:v>East Kent Orthopaedic Centre Elective Surgical Hub (38)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(332)</c:v>
                </c:pt>
                <c:pt idx="1">
                  <c:v>William Harvey Hospital (Ashford) (125)</c:v>
                </c:pt>
                <c:pt idx="2">
                  <c:v>Queen Elizabeth The Queen Mother Hospital (96)</c:v>
                </c:pt>
                <c:pt idx="3">
                  <c:v>Kent &amp; Canterbury Hospital (73)</c:v>
                </c:pt>
                <c:pt idx="4">
                  <c:v>East Kent Orthopaedic Centre Elective Surgical Hub (38)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(332)</c:v>
                </c:pt>
                <c:pt idx="1">
                  <c:v>William Harvey Hospital (Ashford) (125)</c:v>
                </c:pt>
                <c:pt idx="2">
                  <c:v>Queen Elizabeth The Queen Mother Hospital (96)</c:v>
                </c:pt>
                <c:pt idx="3">
                  <c:v>Kent &amp; Canterbury Hospital (73)</c:v>
                </c:pt>
                <c:pt idx="4">
                  <c:v>East Kent Orthopaedic Centre Elective Surgical Hub (38)</c:v>
                </c:pt>
              </c:strCache>
            </c:strRef>
          </c:cat>
          <c:val>
            <c:numRef>
              <c:f>Sheet1!$G$2:$G$6</c:f>
              <c:numCache>
                <c:formatCode>0.0;;</c:formatCode>
                <c:ptCount val="5"/>
                <c:pt idx="0">
                  <c:v>6.4669069012827318</c:v>
                </c:pt>
                <c:pt idx="1">
                  <c:v>6.1319639680781322</c:v>
                </c:pt>
                <c:pt idx="2">
                  <c:v>6.4407409931203992</c:v>
                </c:pt>
                <c:pt idx="3">
                  <c:v>6.9062646412340856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(332)</c:v>
                </c:pt>
                <c:pt idx="1">
                  <c:v>William Harvey Hospital (Ashford) (125)</c:v>
                </c:pt>
                <c:pt idx="2">
                  <c:v>Queen Elizabeth The Queen Mother Hospital (96)</c:v>
                </c:pt>
                <c:pt idx="3">
                  <c:v>Kent &amp; Canterbury Hospital (73)</c:v>
                </c:pt>
                <c:pt idx="4">
                  <c:v>East Kent Orthopaedic Centre Elective Surgical Hub (38)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(332)</c:v>
                </c:pt>
                <c:pt idx="1">
                  <c:v>William Harvey Hospital (Ashford) (125)</c:v>
                </c:pt>
                <c:pt idx="2">
                  <c:v>Queen Elizabeth The Queen Mother Hospital (96)</c:v>
                </c:pt>
                <c:pt idx="3">
                  <c:v>Kent &amp; Canterbury Hospital (73)</c:v>
                </c:pt>
                <c:pt idx="4">
                  <c:v>East Kent Orthopaedic Centre Elective Surgical Hub (38)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(332)</c:v>
                </c:pt>
                <c:pt idx="1">
                  <c:v>William Harvey Hospital (Ashford) (125)</c:v>
                </c:pt>
                <c:pt idx="2">
                  <c:v>Queen Elizabeth The Queen Mother Hospital (96)</c:v>
                </c:pt>
                <c:pt idx="3">
                  <c:v>Kent &amp; Canterbury Hospital (73)</c:v>
                </c:pt>
                <c:pt idx="4">
                  <c:v>East Kent Orthopaedic Centre Elective Surgical Hub (38)</c:v>
                </c:pt>
              </c:strCache>
            </c:strRef>
          </c:cat>
          <c:val>
            <c:numRef>
              <c:f>Sheet1!$J$2:$J$6</c:f>
              <c:numCache>
                <c:formatCode>0.0;;</c:formatCode>
                <c:ptCount val="5"/>
                <c:pt idx="0">
                  <c:v>0</c:v>
                </c:pt>
                <c:pt idx="1">
                  <c:v>0</c:v>
                </c:pt>
                <c:pt idx="2">
                  <c:v>0</c:v>
                </c:pt>
                <c:pt idx="3">
                  <c:v>0</c:v>
                </c:pt>
                <c:pt idx="4">
                  <c:v>8.4439521840137033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3.5330930987172682</c:v>
                </c:pt>
                <c:pt idx="1">
                  <c:v>3.8680360319218678</c:v>
                </c:pt>
                <c:pt idx="2">
                  <c:v>3.5592590068796008</c:v>
                </c:pt>
                <c:pt idx="3">
                  <c:v>3.0937353587659144</c:v>
                </c:pt>
                <c:pt idx="4">
                  <c:v>1.5560478159862967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(207)</c:v>
                </c:pt>
                <c:pt idx="2">
                  <c:v>Queen Elizabeth The Queen Mother Hospital (154)</c:v>
                </c:pt>
                <c:pt idx="3">
                  <c:v>Kent &amp; Canterbury Hospital (120)</c:v>
                </c:pt>
                <c:pt idx="4">
                  <c:v>East Kent Orthopaedic Centre Elective Surgical Hub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(207)</c:v>
                </c:pt>
                <c:pt idx="2">
                  <c:v>Queen Elizabeth The Queen Mother Hospital (154)</c:v>
                </c:pt>
                <c:pt idx="3">
                  <c:v>Kent &amp; Canterbury Hospital (120)</c:v>
                </c:pt>
                <c:pt idx="4">
                  <c:v>East Kent Orthopaedic Centre Elective Surgical Hub (49)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(207)</c:v>
                </c:pt>
                <c:pt idx="2">
                  <c:v>Queen Elizabeth The Queen Mother Hospital (154)</c:v>
                </c:pt>
                <c:pt idx="3">
                  <c:v>Kent &amp; Canterbury Hospital (120)</c:v>
                </c:pt>
                <c:pt idx="4">
                  <c:v>East Kent Orthopaedic Centre Elective Surgical Hub (49)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(207)</c:v>
                </c:pt>
                <c:pt idx="2">
                  <c:v>Queen Elizabeth The Queen Mother Hospital (154)</c:v>
                </c:pt>
                <c:pt idx="3">
                  <c:v>Kent &amp; Canterbury Hospital (120)</c:v>
                </c:pt>
                <c:pt idx="4">
                  <c:v>East Kent Orthopaedic Centre Elective Surgical Hub (49)</c:v>
                </c:pt>
              </c:strCache>
            </c:strRef>
          </c:cat>
          <c:val>
            <c:numRef>
              <c:f>Sheet1!$G$2:$G$6</c:f>
              <c:numCache>
                <c:formatCode>0.0;;</c:formatCode>
                <c:ptCount val="5"/>
                <c:pt idx="0">
                  <c:v>8.8417597497257159</c:v>
                </c:pt>
                <c:pt idx="1">
                  <c:v>8.6914723860303855</c:v>
                </c:pt>
                <c:pt idx="2">
                  <c:v>8.6850340820562284</c:v>
                </c:pt>
                <c:pt idx="3">
                  <c:v>9.3080000625949229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(207)</c:v>
                </c:pt>
                <c:pt idx="2">
                  <c:v>Queen Elizabeth The Queen Mother Hospital (154)</c:v>
                </c:pt>
                <c:pt idx="3">
                  <c:v>Kent &amp; Canterbury Hospital (120)</c:v>
                </c:pt>
                <c:pt idx="4">
                  <c:v>East Kent Orthopaedic Centre Elective Surgical Hub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(207)</c:v>
                </c:pt>
                <c:pt idx="2">
                  <c:v>Queen Elizabeth The Queen Mother Hospital (154)</c:v>
                </c:pt>
                <c:pt idx="3">
                  <c:v>Kent &amp; Canterbury Hospital (120)</c:v>
                </c:pt>
                <c:pt idx="4">
                  <c:v>East Kent Orthopaedic Centre Elective Surgical Hub (49)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(530)</c:v>
                </c:pt>
                <c:pt idx="1">
                  <c:v>William Harvey Hospital (Ashford) (207)</c:v>
                </c:pt>
                <c:pt idx="2">
                  <c:v>Queen Elizabeth The Queen Mother Hospital (154)</c:v>
                </c:pt>
                <c:pt idx="3">
                  <c:v>Kent &amp; Canterbury Hospital (120)</c:v>
                </c:pt>
                <c:pt idx="4">
                  <c:v>East Kent Orthopaedic Centre Elective Surgical Hub (49)</c:v>
                </c:pt>
              </c:strCache>
            </c:strRef>
          </c:cat>
          <c:val>
            <c:numRef>
              <c:f>Sheet1!$J$2:$J$6</c:f>
              <c:numCache>
                <c:formatCode>0.0;;</c:formatCode>
                <c:ptCount val="5"/>
                <c:pt idx="0">
                  <c:v>0</c:v>
                </c:pt>
                <c:pt idx="1">
                  <c:v>0</c:v>
                </c:pt>
                <c:pt idx="2">
                  <c:v>0</c:v>
                </c:pt>
                <c:pt idx="3">
                  <c:v>0</c:v>
                </c:pt>
                <c:pt idx="4">
                  <c:v>9.8776142443961454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1.1582402502742841</c:v>
                </c:pt>
                <c:pt idx="1">
                  <c:v>1.3085276139696145</c:v>
                </c:pt>
                <c:pt idx="2">
                  <c:v>1.3149659179437716</c:v>
                </c:pt>
                <c:pt idx="3">
                  <c:v>0.69199993740507715</c:v>
                </c:pt>
                <c:pt idx="4">
                  <c:v>0.12238575560385456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William Harvey Hospital (Ashford) (204)</c:v>
                </c:pt>
                <c:pt idx="2">
                  <c:v>Queen Elizabeth The Queen Mother Hospital (149)</c:v>
                </c:pt>
                <c:pt idx="3">
                  <c:v>Kent &amp; Canterbury Hospital (119)</c:v>
                </c:pt>
                <c:pt idx="4">
                  <c:v>East Kent Orthopaedic Centre Elective Surgical Hub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William Harvey Hospital (Ashford) (204)</c:v>
                </c:pt>
                <c:pt idx="2">
                  <c:v>Queen Elizabeth The Queen Mother Hospital (149)</c:v>
                </c:pt>
                <c:pt idx="3">
                  <c:v>Kent &amp; Canterbury Hospital (119)</c:v>
                </c:pt>
                <c:pt idx="4">
                  <c:v>East Kent Orthopaedic Centre Elective Surgical Hub (49)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William Harvey Hospital (Ashford) (204)</c:v>
                </c:pt>
                <c:pt idx="2">
                  <c:v>Queen Elizabeth The Queen Mother Hospital (149)</c:v>
                </c:pt>
                <c:pt idx="3">
                  <c:v>Kent &amp; Canterbury Hospital (119)</c:v>
                </c:pt>
                <c:pt idx="4">
                  <c:v>East Kent Orthopaedic Centre Elective Surgical Hub (49)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William Harvey Hospital (Ashford) (204)</c:v>
                </c:pt>
                <c:pt idx="2">
                  <c:v>Queen Elizabeth The Queen Mother Hospital (149)</c:v>
                </c:pt>
                <c:pt idx="3">
                  <c:v>Kent &amp; Canterbury Hospital (119)</c:v>
                </c:pt>
                <c:pt idx="4">
                  <c:v>East Kent Orthopaedic Centre Elective Surgical Hub (49)</c:v>
                </c:pt>
              </c:strCache>
            </c:strRef>
          </c:cat>
          <c:val>
            <c:numRef>
              <c:f>Sheet1!$G$2:$G$6</c:f>
              <c:numCache>
                <c:formatCode>0.0;;</c:formatCode>
                <c:ptCount val="5"/>
                <c:pt idx="0">
                  <c:v>9.0348433308461864</c:v>
                </c:pt>
                <c:pt idx="1">
                  <c:v>9.0051118923184426</c:v>
                </c:pt>
                <c:pt idx="2">
                  <c:v>8.8111205399383294</c:v>
                </c:pt>
                <c:pt idx="3">
                  <c:v>9.440912838027252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William Harvey Hospital (Ashford) (204)</c:v>
                </c:pt>
                <c:pt idx="2">
                  <c:v>Queen Elizabeth The Queen Mother Hospital (149)</c:v>
                </c:pt>
                <c:pt idx="3">
                  <c:v>Kent &amp; Canterbury Hospital (119)</c:v>
                </c:pt>
                <c:pt idx="4">
                  <c:v>East Kent Orthopaedic Centre Elective Surgical Hub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William Harvey Hospital (Ashford) (204)</c:v>
                </c:pt>
                <c:pt idx="2">
                  <c:v>Queen Elizabeth The Queen Mother Hospital (149)</c:v>
                </c:pt>
                <c:pt idx="3">
                  <c:v>Kent &amp; Canterbury Hospital (119)</c:v>
                </c:pt>
                <c:pt idx="4">
                  <c:v>East Kent Orthopaedic Centre Elective Surgical Hub (49)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William Harvey Hospital (Ashford) (204)</c:v>
                </c:pt>
                <c:pt idx="2">
                  <c:v>Queen Elizabeth The Queen Mother Hospital (149)</c:v>
                </c:pt>
                <c:pt idx="3">
                  <c:v>Kent &amp; Canterbury Hospital (119)</c:v>
                </c:pt>
                <c:pt idx="4">
                  <c:v>East Kent Orthopaedic Centre Elective Surgical Hub (49)</c:v>
                </c:pt>
              </c:strCache>
            </c:strRef>
          </c:cat>
          <c:val>
            <c:numRef>
              <c:f>Sheet1!$J$2:$J$6</c:f>
              <c:numCache>
                <c:formatCode>0.0;;</c:formatCode>
                <c:ptCount val="5"/>
                <c:pt idx="0">
                  <c:v>0</c:v>
                </c:pt>
                <c:pt idx="1">
                  <c:v>0</c:v>
                </c:pt>
                <c:pt idx="2">
                  <c:v>0</c:v>
                </c:pt>
                <c:pt idx="3">
                  <c:v>0</c:v>
                </c:pt>
                <c:pt idx="4">
                  <c:v>9.9388071221980727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0.9651566691538136</c:v>
                </c:pt>
                <c:pt idx="1">
                  <c:v>0.99488810768155744</c:v>
                </c:pt>
                <c:pt idx="2">
                  <c:v>1.1888794600616706</c:v>
                </c:pt>
                <c:pt idx="3">
                  <c:v>0.55908716197274799</c:v>
                </c:pt>
                <c:pt idx="4">
                  <c:v>6.1192877801927281E-2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(531)</c:v>
                </c:pt>
                <c:pt idx="1">
                  <c:v>William Harvey Hospital (Ashford) (207)</c:v>
                </c:pt>
                <c:pt idx="2">
                  <c:v>Queen Elizabeth The Queen Mother Hospital (154)</c:v>
                </c:pt>
                <c:pt idx="3">
                  <c:v>Kent &amp; Canterbury Hospital (121)</c:v>
                </c:pt>
                <c:pt idx="4">
                  <c:v>East Kent Orthopaedic Centre Elective Surgical Hub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(531)</c:v>
                </c:pt>
                <c:pt idx="1">
                  <c:v>William Harvey Hospital (Ashford) (207)</c:v>
                </c:pt>
                <c:pt idx="2">
                  <c:v>Queen Elizabeth The Queen Mother Hospital (154)</c:v>
                </c:pt>
                <c:pt idx="3">
                  <c:v>Kent &amp; Canterbury Hospital (121)</c:v>
                </c:pt>
                <c:pt idx="4">
                  <c:v>East Kent Orthopaedic Centre Elective Surgical Hub (49)</c:v>
                </c:pt>
              </c:strCache>
            </c:strRef>
          </c:cat>
          <c:val>
            <c:numRef>
              <c:f>Sheet1!$E$2:$E$6</c:f>
              <c:numCache>
                <c:formatCode>0.0;;</c:formatCode>
                <c:ptCount val="5"/>
                <c:pt idx="0">
                  <c:v>0</c:v>
                </c:pt>
                <c:pt idx="1">
                  <c:v>0</c:v>
                </c:pt>
                <c:pt idx="2">
                  <c:v>7.4169015561908163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(531)</c:v>
                </c:pt>
                <c:pt idx="1">
                  <c:v>William Harvey Hospital (Ashford) (207)</c:v>
                </c:pt>
                <c:pt idx="2">
                  <c:v>Queen Elizabeth The Queen Mother Hospital (154)</c:v>
                </c:pt>
                <c:pt idx="3">
                  <c:v>Kent &amp; Canterbury Hospital (121)</c:v>
                </c:pt>
                <c:pt idx="4">
                  <c:v>East Kent Orthopaedic Centre Elective Surgical Hub (49)</c:v>
                </c:pt>
              </c:strCache>
            </c:strRef>
          </c:cat>
          <c:val>
            <c:numRef>
              <c:f>Sheet1!$F$2:$F$6</c:f>
              <c:numCache>
                <c:formatCode>0.0;;</c:formatCode>
                <c:ptCount val="5"/>
                <c:pt idx="0">
                  <c:v>0</c:v>
                </c:pt>
                <c:pt idx="1">
                  <c:v>7.7028479318337233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(531)</c:v>
                </c:pt>
                <c:pt idx="1">
                  <c:v>William Harvey Hospital (Ashford) (207)</c:v>
                </c:pt>
                <c:pt idx="2">
                  <c:v>Queen Elizabeth The Queen Mother Hospital (154)</c:v>
                </c:pt>
                <c:pt idx="3">
                  <c:v>Kent &amp; Canterbury Hospital (121)</c:v>
                </c:pt>
                <c:pt idx="4">
                  <c:v>East Kent Orthopaedic Centre Elective Surgical Hub (49)</c:v>
                </c:pt>
              </c:strCache>
            </c:strRef>
          </c:cat>
          <c:val>
            <c:numRef>
              <c:f>Sheet1!$G$2:$G$6</c:f>
              <c:numCache>
                <c:formatCode>0.0;;</c:formatCode>
                <c:ptCount val="5"/>
                <c:pt idx="0">
                  <c:v>7.8673257423875684</c:v>
                </c:pt>
                <c:pt idx="1">
                  <c:v>0</c:v>
                </c:pt>
                <c:pt idx="2">
                  <c:v>0</c:v>
                </c:pt>
                <c:pt idx="3">
                  <c:v>8.7752601179479939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(531)</c:v>
                </c:pt>
                <c:pt idx="1">
                  <c:v>William Harvey Hospital (Ashford) (207)</c:v>
                </c:pt>
                <c:pt idx="2">
                  <c:v>Queen Elizabeth The Queen Mother Hospital (154)</c:v>
                </c:pt>
                <c:pt idx="3">
                  <c:v>Kent &amp; Canterbury Hospital (121)</c:v>
                </c:pt>
                <c:pt idx="4">
                  <c:v>East Kent Orthopaedic Centre Elective Surgical Hub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(531)</c:v>
                </c:pt>
                <c:pt idx="1">
                  <c:v>William Harvey Hospital (Ashford) (207)</c:v>
                </c:pt>
                <c:pt idx="2">
                  <c:v>Queen Elizabeth The Queen Mother Hospital (154)</c:v>
                </c:pt>
                <c:pt idx="3">
                  <c:v>Kent &amp; Canterbury Hospital (121)</c:v>
                </c:pt>
                <c:pt idx="4">
                  <c:v>East Kent Orthopaedic Centre Elective Surgical Hub (49)</c:v>
                </c:pt>
              </c:strCache>
            </c:strRef>
          </c:cat>
          <c:val>
            <c:numRef>
              <c:f>Sheet1!$I$2:$I$6</c:f>
              <c:numCache>
                <c:formatCode>0.0;;</c:formatCode>
                <c:ptCount val="5"/>
                <c:pt idx="0">
                  <c:v>0</c:v>
                </c:pt>
                <c:pt idx="1">
                  <c:v>0</c:v>
                </c:pt>
                <c:pt idx="2">
                  <c:v>0</c:v>
                </c:pt>
                <c:pt idx="3">
                  <c:v>0</c:v>
                </c:pt>
                <c:pt idx="4">
                  <c:v>9.3547525302269872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(531)</c:v>
                </c:pt>
                <c:pt idx="1">
                  <c:v>William Harvey Hospital (Ashford) (207)</c:v>
                </c:pt>
                <c:pt idx="2">
                  <c:v>Queen Elizabeth The Queen Mother Hospital (154)</c:v>
                </c:pt>
                <c:pt idx="3">
                  <c:v>Kent &amp; Canterbury Hospital (121)</c:v>
                </c:pt>
                <c:pt idx="4">
                  <c:v>East Kent Orthopaedic Centre Elective Surgical Hub (49)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2.1326742576124316</c:v>
                </c:pt>
                <c:pt idx="1">
                  <c:v>2.2971520681662767</c:v>
                </c:pt>
                <c:pt idx="2">
                  <c:v>2.5830984438091837</c:v>
                </c:pt>
                <c:pt idx="3">
                  <c:v>1.2247398820520061</c:v>
                </c:pt>
                <c:pt idx="4">
                  <c:v>0.64524746977301284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3">
                  <c:v>6.4092061050898161</c:v>
                </c:pt>
                <c:pt idx="4">
                  <c:v>6.5712772340881394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5.8864421297046956</c:v>
                </c:pt>
                <c:pt idx="1">
                  <c:v>5.8736602999923511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8.0874526716398858</c:v>
                </c:pt>
                <c:pt idx="1">
                  <c:v>8.084793460084434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8.0114966908801399</c:v>
                </c:pt>
                <c:pt idx="1">
                  <c:v>8.0711214974150423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8.8981024643613313</c:v>
                </c:pt>
                <c:pt idx="1">
                  <c:v>9.0829710747355179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0.22999799895242834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0.41755602855355978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0.11641149889224689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1.2153194686208204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0.116411498892246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0.41755602855355889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0.44345437389099551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7.9287028168870979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3.1002294049276231</c:v>
                </c:pt>
                <c:pt idx="1">
                  <c:v>3.026439986499514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3">
                  <c:v>6.2477102166330676</c:v>
                </c:pt>
                <c:pt idx="4">
                  <c:v>5.9706703142580748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3">
                  <c:v>8.6072327442592798</c:v>
                </c:pt>
                <c:pt idx="4">
                  <c:v>8.72106971730474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3">
                  <c:v>7.9394056107396116</c:v>
                </c:pt>
                <c:pt idx="4">
                  <c:v>8.0128277234223901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3">
                  <c:v>7.7445906527056971</c:v>
                </c:pt>
                <c:pt idx="4">
                  <c:v>7.7110074832406088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3">
                  <c:v>9.2349511492745364</c:v>
                </c:pt>
                <c:pt idx="4">
                  <c:v>9.3735823411842549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3">
                  <c:v>8.3388021912583117</c:v>
                </c:pt>
                <c:pt idx="4">
                  <c:v>8.6299406015484337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3">
                  <c:v>8.7747972591773067</c:v>
                </c:pt>
                <c:pt idx="4">
                  <c:v>8.9448888809254701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3">
                  <c:v>8.4184813906835601</c:v>
                </c:pt>
                <c:pt idx="4">
                  <c:v>8.6377678801312072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3">
                  <c:v>8.3792338423615877</c:v>
                </c:pt>
                <c:pt idx="4">
                  <c:v>8.7123838985015194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0.21280105630877877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0.61665033438955685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0.17191750282557727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1.7947942442867664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0.17191750282557727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0.61665033438955685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0.39973771900721822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7.0733367987753537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3">
                  <c:v>8.6258124437026495</c:v>
                </c:pt>
                <c:pt idx="4">
                  <c:v>8.8061607311579255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3">
                  <c:v>8.1946895467753063</c:v>
                </c:pt>
                <c:pt idx="4">
                  <c:v>8.6623937767674022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3">
                  <c:v>7.0514473011831731</c:v>
                </c:pt>
                <c:pt idx="4">
                  <c:v>7.2201050453516737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3">
                  <c:v>7.2182586325842424</c:v>
                </c:pt>
                <c:pt idx="4">
                  <c:v>7.5966759053579809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3">
                  <c:v>6.6523223402947833</c:v>
                </c:pt>
                <c:pt idx="4">
                  <c:v>6.8784676077857361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3">
                  <c:v>8.6043966446377382</c:v>
                </c:pt>
                <c:pt idx="4">
                  <c:v>8.7214480535379071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3">
                  <c:v>7.532148852363866</c:v>
                </c:pt>
                <c:pt idx="4">
                  <c:v>7.4414844173151637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3">
                  <c:v>9.1552515787019182</c:v>
                </c:pt>
                <c:pt idx="4">
                  <c:v>9.2863757852318152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3">
                  <c:v>8.3944459750092602</c:v>
                </c:pt>
                <c:pt idx="4">
                  <c:v>8.5548081908774307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3">
                  <c:v>7.81793876872098</c:v>
                </c:pt>
                <c:pt idx="4">
                  <c:v>8.2014356138381821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3">
                  <c:v>6.0326400458396989</c:v>
                </c:pt>
                <c:pt idx="4">
                  <c:v>6.2704237262396338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1">
                  <c:v>4.9754090393935062</c:v>
                </c:pt>
                <c:pt idx="2">
                  <c:v>5.2968505200525247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3">
                  <c:v>7.7922352380043192</c:v>
                </c:pt>
                <c:pt idx="4">
                  <c:v>8.2725041297680502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3">
                  <c:v>6.1035527448794857</c:v>
                </c:pt>
                <c:pt idx="4">
                  <c:v>6.5953020596738927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3">
                  <c:v>7.5263043636242308</c:v>
                </c:pt>
                <c:pt idx="4">
                  <c:v>7.6461606315226964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2">
                  <c:v>8.853859922328283</c:v>
                </c:pt>
                <c:pt idx="3">
                  <c:v>9.0130314720393176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3">
                  <c:v>4.0963906551967364</c:v>
                </c:pt>
                <c:pt idx="4">
                  <c:v>4.1942593524232006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3">
                  <c:v>5.988242584498102</c:v>
                </c:pt>
                <c:pt idx="4">
                  <c:v>6.7435991569553613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3">
                  <c:v>6.9362424731327383</c:v>
                </c:pt>
                <c:pt idx="4">
                  <c:v>7.6684278212578292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3">
                  <c:v>7.6677948800960039</c:v>
                </c:pt>
                <c:pt idx="4">
                  <c:v>7.8278421283865054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8.6949140971984669</c:v>
                </c:pt>
                <c:pt idx="1">
                  <c:v>8.8417597497257159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3">
                  <c:v>8.8326995739841383</c:v>
                </c:pt>
                <c:pt idx="4">
                  <c:v>9.0348433308461864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3">
                  <c:v>7.6888778324078064</c:v>
                </c:pt>
                <c:pt idx="4">
                  <c:v>7.8673257423875684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0.81782178217821777</c:v>
                </c:pt>
                <c:pt idx="1">
                  <c:v>0.1821782178217822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0.35992467978796716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0.10583642048710118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1.104917156218137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0.10583642048710029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0.37962431405357755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1.3242474028204674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3.026439986499514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0.34554917718719835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0.19905484183678013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5.5495001665404331E-2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0.57935991355576277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5.5495001665404331E-2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7.1513041028490321E-2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9.0829710747355179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0.21052541606857034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0.30334746712637983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8.4571005849624292E-2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0.8829092561124785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8.4571005849621628E-2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0.30334746712638072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9.8647180445773586E-2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8.0711214974150423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0.12084220094677178</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0.26931189398876576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7.5082142526700757E-2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0.78384687446492052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7.5082142526701645E-2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0.26931189398876576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0.37776125022429952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8.084793460084434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8.8864621813779188E-2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0.15423859447363419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1.6102289589968013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0.15423859447363419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0.55323791524844967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1.3641636637828789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5.8736602999923511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7.7162285485385951E-3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0.2634259555536822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7.3441186897373001E-2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0.76671553140651127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7.3441186897373001E-2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0.2634259555536822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0.23742956517116731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8.72106971730474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0.2923958693903197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0.18329153541397769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1.9135375245722193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0.18329153541397858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0.65744781506324657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0.64276137925490318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5.9706703142580748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7.7983156391365798</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3.165735567970205E-2</c:v>
                </c:pt>
                <c:pt idx="1">
                  <c:v>8.5661080074487903E-2</c:v>
                </c:pt>
                <c:pt idx="2">
                  <c:v>0.217877094972067</c:v>
                </c:pt>
                <c:pt idx="3">
                  <c:v>0.66480446927374304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1.8720806808781632E-2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0.1885881059220651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5.2576953947202298E-2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0.54889591097835932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5.2576953947202298E-2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0.14410950941226552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9.3735823411842549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3.8457899120443173E-3</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0.62291484236195416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0.17366400081152644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1.8130274345164956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0.17366400081152555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0.62291484236195593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0.45203171946521259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6.1409887126349476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9.7793012866408624E-2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0.44934310091671836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0.12527349701022406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1.3078374668095378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0.12527349701022494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0.44934310091671748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0.1582461214106079</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7.7531719352006983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0.466384055739681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0.33923893870706934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9.4577279782800616E-2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0.98737333083932555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9.4577279782800616E-2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0.33923893870706934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0.52140095332288539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7.7110074832406088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0.31362709594710836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0.10599922598470179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1.106616822425643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0.10599922598470002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0.38020828056592038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0.48142316396350537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8.0128277234223901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8.7375324542017037</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0.20706747575166062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7.3040041300176384E-2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0.76252762850463895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7.3040041300176384E-2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0.26198708770961154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0.16281362598784455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8.6377678801312072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0.21488982026147951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6.1942620810071958E-2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0.64667213912913724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6.1942620810071958E-2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0.22218178607590744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0.14462875112281814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8.9448888809254701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0.93109869646182508</c:v>
                </c:pt>
                <c:pt idx="1">
                  <c:v>9.3109869646182501E-3</c:v>
                </c:pt>
                <c:pt idx="2">
                  <c:v>9.3109869646182501E-3</c:v>
                </c:pt>
                <c:pt idx="3">
                  <c:v>3.7243947858472998E-3</c:v>
                </c:pt>
                <c:pt idx="4">
                  <c:v>0</c:v>
                </c:pt>
                <c:pt idx="5">
                  <c:v>4.6554934823091247E-2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1.2557250866360725E-2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0.25276680865056989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7.0469496434174772E-2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0.73569150621133517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7.0469496434174772E-2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0.25276680865056989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0.40756148375396961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8.6299406015484337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8.35026086294463</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0.27020783359488032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0.36404870672981104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0.10149405761666586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1.0595835063083552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0.10149405761666586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0.36404870672981104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0.80173053106822856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7.2201050453516737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0.12428196201290831</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0.27243876682299017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7.5953891294739506E-2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0.79294780744510263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7.5953891294739506E-2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0.27243876682299017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0.13816807873572934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8.6623937767674022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0.11898994541628483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0.19550571835770292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5.4505532574550486E-2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0.56902999717160085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5.4505532574550486E-2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0.19550571835770292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0.37922730609194666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8.8061607311579255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7.9420605257725541E-2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0.24094316243092351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6.7173152267931968E-2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0.70127814259496546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6.7173152267931968E-2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0.24094316243092351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0.4217175968168192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8.7123838985015194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0.28679245283018873</c:v>
                </c:pt>
                <c:pt idx="1">
                  <c:v>5.6603773584905656E-3</c:v>
                </c:pt>
                <c:pt idx="2">
                  <c:v>0.65660377358490563</c:v>
                </c:pt>
                <c:pt idx="3">
                  <c:v>0</c:v>
                </c:pt>
                <c:pt idx="4">
                  <c:v>1.8867924528301889E-3</c:v>
                </c:pt>
                <c:pt idx="5">
                  <c:v>3.7735849056603778E-3</c:v>
                </c:pt>
                <c:pt idx="6">
                  <c:v>0</c:v>
                </c:pt>
                <c:pt idx="7">
                  <c:v>2.2641509433962259E-2</c:v>
                </c:pt>
                <c:pt idx="8">
                  <c:v>2.2641509433962259E-2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8.0972422248491736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0.2303498842543954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0.32471636435166218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9.0528494630916612E-2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0.94510459049863371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9.0528494630916612E-2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0.32471636435166218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0.64490239605588684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7.4414844173151637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0.19982765612556008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6.1337404885179581E-2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0.64035377107065017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6.1337404885179581E-2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0.22001093903399038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0.29908121651637742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8.7214480535379071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0.14145637251678345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0.27212430686305034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7.5866222208975209E-2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0.79203255467593259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7.5866222208975209E-2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0.27212430686305034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0.56278636081846223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6.8784676077857361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0.1771228211098661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0.26861929357583136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7.4889050709820992E-2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0.78183102339763177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7.4889050709820992E-2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0.26861929357583314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0.61078527185970088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7.5966759053579809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0.32839686582595284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0.23294918805578035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6.4944491979300523E-2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0.67801124659678891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6.4944491979300523E-2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0.23294918805578035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0.67625830427185818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8.2014356138381821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0.28940686254053283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0.19654278629046651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5.4794659360538844E-2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0.57204843963867447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5.4794659360538844E-2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0.19654278629046651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0.31983373141919813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8.5548081908774307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1.737132662027463E-2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0.14505009354974341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4.0438881610880273E-2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0.42217616454234275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4.0438881610880273E-2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0.14505009354974341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4.5588200569454784E-2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9.2863757852318152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8.1193129306688068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8.0189183295738644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7.5201418813177163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2.0165220446931365E-2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0.65077255115124011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0.18143052174309382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1.8941088069015706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0.1814305217430956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0.65077255115123833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0.11888627921307204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7.6856910803910434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0.63904793899662593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0.20139840999265957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2.1025707163165794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0.20139840999265957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0.61932546403718192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7.3545926822443883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32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6.9086643545092494</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6.4867304566211814E-3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0.30767368617790236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8.5777123376098885E-2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0.89550095130856455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8.5777123376098885E-2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0.30767368617790236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0.79471096141891717</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6.5953020596738927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1.1534553510182244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0.46658776938267099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0.13008118164832005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1.3580290097006404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0.13008118164832005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0.4665877693826701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0.1552494896370451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8.2725041297680502</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8.6585117678994905E-2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0.34178818435687397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9.5287990410464651E-2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0.99479304856974871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9.5287990410464651E-2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0.34178818435687397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1.080789521730928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5.2968505200525247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0.295995941156451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8.6935301348447069E-2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0.90759216438731727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8.6935301348447069E-2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0.31182795099790894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0.53653660236626166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6.2704237262396338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0.31085543425035222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0.29375032878809115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8.1895395434162133E-2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0.85497626444673358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8.1895395434162133E-2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0.29375032878809115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1.3704334030361522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6.7435991569553613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0.34150058460353216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0.10850991048856873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1.1328280110638107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0.10850991048856873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0.38921384668578352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0.45737363381808471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4.1942593524232006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0.10447500869317849</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0.127242592037069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3.5474283327394218E-2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0.37034646554166883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3.5474283327394218E-2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0.127242592037069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0.24476908557177346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9.0130314720393176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3.0980214308192977E-2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0.37511690618079108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0.10457978887191821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1.0917981011303972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0.10457978887191821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0.37511690618079108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0.61186565793720682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7.6461606315226964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4.8639164636771959</c:v>
                </c:pt>
                <c:pt idx="1">
                  <c:v>3.026439986499514</c:v>
                </c:pt>
                <c:pt idx="2">
                  <c:v>5.8736602999923511</c:v>
                </c:pt>
                <c:pt idx="3" formatCode="General">
                  <c:v>5.9706703142580748</c:v>
                </c:pt>
                <c:pt idx="4">
                  <c:v>6.2704237262396338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3.79949150847817</c:v>
                </c:pt>
                <c:pt idx="2">
                  <c:v>6.5325733279171949</c:v>
                </c:pt>
                <c:pt idx="3" formatCode="General">
                  <c:v>6.5850200196343787</c:v>
                </c:pt>
                <c:pt idx="4">
                  <c:v>6.6682953803268443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0.46651463232861889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0.36221550492523935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0.10098297465953276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1.0542478730264566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0.10098297465953276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0.36221550492523935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0.45345820837998296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6.4669069012827318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0.14749856470670331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0.35301439944231561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9.841777524319717E-2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1.0274675564663847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9.841777524319717E-2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0.35301439944231561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0.34462601977500285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7.8278421283865054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0.66511100507539567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0.49270570376079359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0.1373626664815264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1.4340466742996831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0.13736266648152551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0.49270570376079448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0.68346292653277629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7.6684278212578292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8.8417597497257159</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0.33256534305201768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0.20970165666060581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5.8463254037096846E-2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0.61034804556530275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5.8463254037096846E-2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0.20970165666060581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0.20639552092193725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8.8417597497257159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9.0348433308461864</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7.3545926822443883</c:v>
                </c:pt>
                <c:pt idx="1">
                  <c:v>7.6856910803910434</c:v>
                </c:pt>
                <c:pt idx="2">
                  <c:v>7.9287028168870979</c:v>
                </c:pt>
                <c:pt idx="3">
                  <c:v>7.0733367987753537</c:v>
                </c:pt>
                <c:pt idx="4">
                  <c:v>8.0189183295738644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7.2955149638519314</c:v>
                </c:pt>
                <c:pt idx="2">
                  <c:v>7.637202179542828</c:v>
                </c:pt>
                <c:pt idx="3">
                  <c:v>6.8928339503528786</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0.17868795554335826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0.18070561826434606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5.0379375321853104E-2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0.52595350311809241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5.0379375321853104E-2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0.18070561826434606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0.22963898822528783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9.0348433308461864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7.8673257423875684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5.67380244837139E-2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0.27323494920548175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7.6175860990298716E-2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0.79526513945289423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7.6175860990298716E-2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0.27323494920548086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0.51006328518276511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7.8673257423875684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(32)</c:v>
                </c:pt>
                <c:pt idx="3">
                  <c:v>Kent &amp; Canterbury Hospital (50)</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(32)</c:v>
                </c:pt>
                <c:pt idx="3">
                  <c:v>Kent &amp; Canterbury Hospital (50)</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(32)</c:v>
                </c:pt>
                <c:pt idx="3">
                  <c:v>Kent &amp; Canterbury Hospital (50)</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(32)</c:v>
                </c:pt>
                <c:pt idx="3">
                  <c:v>Kent &amp; Canterbury Hospital (50)</c:v>
                </c:pt>
                <c:pt idx="4">
                  <c:v>East Kent Orthopaedic Centre Elective Surgical Hub (48)</c:v>
                </c:pt>
              </c:strCache>
            </c:strRef>
          </c:cat>
          <c:val>
            <c:numRef>
              <c:f>Sheet1!$G$2:$G$6</c:f>
              <c:numCache>
                <c:formatCode>0.0;;</c:formatCode>
                <c:ptCount val="5"/>
                <c:pt idx="0">
                  <c:v>7.0733367987753537</c:v>
                </c:pt>
                <c:pt idx="1">
                  <c:v>0</c:v>
                </c:pt>
                <c:pt idx="2">
                  <c:v>6.8132211572427419</c:v>
                </c:pt>
                <c:pt idx="3">
                  <c:v>0</c:v>
                </c:pt>
                <c:pt idx="4">
                  <c:v>6.1883475168192481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(32)</c:v>
                </c:pt>
                <c:pt idx="3">
                  <c:v>Kent &amp; Canterbury Hospital (50)</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(32)</c:v>
                </c:pt>
                <c:pt idx="3">
                  <c:v>Kent &amp; Canterbury Hospital (50)</c:v>
                </c:pt>
                <c:pt idx="4">
                  <c:v>East Kent Orthopaedic Centre Elective Surgical Hub (48)</c:v>
                </c:pt>
              </c:strCache>
            </c:strRef>
          </c:cat>
          <c:val>
            <c:numRef>
              <c:f>Sheet1!$I$2:$I$6</c:f>
              <c:numCache>
                <c:formatCode>0.0;;</c:formatCode>
                <c:ptCount val="5"/>
                <c:pt idx="0">
                  <c:v>0</c:v>
                </c:pt>
                <c:pt idx="1">
                  <c:v>0</c:v>
                </c:pt>
                <c:pt idx="2">
                  <c:v>0</c:v>
                </c:pt>
                <c:pt idx="3">
                  <c:v>8.355068587941437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(32)</c:v>
                </c:pt>
                <c:pt idx="3">
                  <c:v>Kent &amp; Canterbury Hospital (50)</c:v>
                </c:pt>
                <c:pt idx="4">
                  <c:v>East Kent Orthopaedic Centre Elective Surgical Hub (48)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2.9266632012246463</c:v>
                </c:pt>
                <c:pt idx="1">
                  <c:v>0</c:v>
                </c:pt>
                <c:pt idx="2">
                  <c:v>3.1867788427572581</c:v>
                </c:pt>
                <c:pt idx="3">
                  <c:v>1.644931412058563</c:v>
                </c:pt>
                <c:pt idx="4">
                  <c:v>3.8116524831807519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(33)</c:v>
                </c:pt>
                <c:pt idx="3">
                  <c:v>Kent &amp; Canterbury Hospital (50)</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(33)</c:v>
                </c:pt>
                <c:pt idx="3">
                  <c:v>Kent &amp; Canterbury Hospital (50)</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(33)</c:v>
                </c:pt>
                <c:pt idx="3">
                  <c:v>Kent &amp; Canterbury Hospital (50)</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(33)</c:v>
                </c:pt>
                <c:pt idx="3">
                  <c:v>Kent &amp; Canterbury Hospital (50)</c:v>
                </c:pt>
                <c:pt idx="4">
                  <c:v>East Kent Orthopaedic Centre Elective Surgical Hub (48)</c:v>
                </c:pt>
              </c:strCache>
            </c:strRef>
          </c:cat>
          <c:val>
            <c:numRef>
              <c:f>Sheet1!$G$2:$G$6</c:f>
              <c:numCache>
                <c:formatCode>0.0;;</c:formatCode>
                <c:ptCount val="5"/>
                <c:pt idx="0">
                  <c:v>7.9287028168870979</c:v>
                </c:pt>
                <c:pt idx="1">
                  <c:v>0</c:v>
                </c:pt>
                <c:pt idx="2">
                  <c:v>0</c:v>
                </c:pt>
                <c:pt idx="3">
                  <c:v>7.7797380035688217</c:v>
                </c:pt>
                <c:pt idx="4">
                  <c:v>7.9885743835477161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(33)</c:v>
                </c:pt>
                <c:pt idx="3">
                  <c:v>Kent &amp; Canterbury Hospital (50)</c:v>
                </c:pt>
                <c:pt idx="4">
                  <c:v>East Kent Orthopaedic Centre Elective Surgical Hub (48)</c:v>
                </c:pt>
              </c:strCache>
            </c:strRef>
          </c:cat>
          <c:val>
            <c:numRef>
              <c:f>Sheet1!$H$2:$H$6</c:f>
              <c:numCache>
                <c:formatCode>0.0;;</c:formatCode>
                <c:ptCount val="5"/>
                <c:pt idx="0">
                  <c:v>0</c:v>
                </c:pt>
                <c:pt idx="1">
                  <c:v>0</c:v>
                </c:pt>
                <c:pt idx="2">
                  <c:v>8.6641444378456232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(33)</c:v>
                </c:pt>
                <c:pt idx="3">
                  <c:v>Kent &amp; Canterbury Hospital (50)</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William Harvey Hospital (Ashford) (-)</c:v>
                </c:pt>
                <c:pt idx="2">
                  <c:v>Queen Elizabeth The Queen Mother Hospital (33)</c:v>
                </c:pt>
                <c:pt idx="3">
                  <c:v>Kent &amp; Canterbury Hospital (50)</c:v>
                </c:pt>
                <c:pt idx="4">
                  <c:v>East Kent Orthopaedic Centre Elective Surgical Hub (48)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2.0712971831129021</c:v>
                </c:pt>
                <c:pt idx="1">
                  <c:v>0</c:v>
                </c:pt>
                <c:pt idx="2">
                  <c:v>1.3358555621543768</c:v>
                </c:pt>
                <c:pt idx="3">
                  <c:v>2.2202619964311783</c:v>
                </c:pt>
                <c:pt idx="4">
                  <c:v>2.0114256164522839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William Harvey Hospital (Ashford) (199)</c:v>
                </c:pt>
                <c:pt idx="2">
                  <c:v>Queen Elizabeth The Queen Mother Hospital (148)</c:v>
                </c:pt>
                <c:pt idx="3">
                  <c:v>Kent &amp; Canterbury Hospital (113)</c:v>
                </c:pt>
                <c:pt idx="4">
                  <c:v>East Kent Orthopaedic Centre Elective Surgical Hub (48)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William Harvey Hospital (Ashford) (199)</c:v>
                </c:pt>
                <c:pt idx="2">
                  <c:v>Queen Elizabeth The Queen Mother Hospital (148)</c:v>
                </c:pt>
                <c:pt idx="3">
                  <c:v>Kent &amp; Canterbury Hospital (113)</c:v>
                </c:pt>
                <c:pt idx="4">
                  <c:v>East Kent Orthopaedic Centre Elective Surgical Hub (48)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William Harvey Hospital (Ashford) (199)</c:v>
                </c:pt>
                <c:pt idx="2">
                  <c:v>Queen Elizabeth The Queen Mother Hospital (148)</c:v>
                </c:pt>
                <c:pt idx="3">
                  <c:v>Kent &amp; Canterbury Hospital (113)</c:v>
                </c:pt>
                <c:pt idx="4">
                  <c:v>East Kent Orthopaedic Centre Elective Surgical Hub (48)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William Harvey Hospital (Ashford) (199)</c:v>
                </c:pt>
                <c:pt idx="2">
                  <c:v>Queen Elizabeth The Queen Mother Hospital (148)</c:v>
                </c:pt>
                <c:pt idx="3">
                  <c:v>Kent &amp; Canterbury Hospital (113)</c:v>
                </c:pt>
                <c:pt idx="4">
                  <c:v>East Kent Orthopaedic Centre Elective Surgical Hub (48)</c:v>
                </c:pt>
              </c:strCache>
            </c:strRef>
          </c:cat>
          <c:val>
            <c:numRef>
              <c:f>Sheet1!$G$2:$G$6</c:f>
              <c:numCache>
                <c:formatCode>0.0;;</c:formatCode>
                <c:ptCount val="5"/>
                <c:pt idx="0">
                  <c:v>6.5712772340881394</c:v>
                </c:pt>
                <c:pt idx="1">
                  <c:v>6.2915136791736446</c:v>
                </c:pt>
                <c:pt idx="2">
                  <c:v>5.4864863859233717</c:v>
                </c:pt>
                <c:pt idx="3">
                  <c:v>8.0121223423946919</c:v>
                </c:pt>
                <c:pt idx="4">
                  <c:v>7.8888382624299398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William Harvey Hospital (Ashford) (199)</c:v>
                </c:pt>
                <c:pt idx="2">
                  <c:v>Queen Elizabeth The Queen Mother Hospital (148)</c:v>
                </c:pt>
                <c:pt idx="3">
                  <c:v>Kent &amp; Canterbury Hospital (113)</c:v>
                </c:pt>
                <c:pt idx="4">
                  <c:v>East Kent Orthopaedic Centre Elective Surgical Hub (48)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William Harvey Hospital (Ashford) (199)</c:v>
                </c:pt>
                <c:pt idx="2">
                  <c:v>Queen Elizabeth The Queen Mother Hospital (148)</c:v>
                </c:pt>
                <c:pt idx="3">
                  <c:v>Kent &amp; Canterbury Hospital (113)</c:v>
                </c:pt>
                <c:pt idx="4">
                  <c:v>East Kent Orthopaedic Centre Elective Surgical Hub (48)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William Harvey Hospital (Ashford) (199)</c:v>
                </c:pt>
                <c:pt idx="2">
                  <c:v>Queen Elizabeth The Queen Mother Hospital (148)</c:v>
                </c:pt>
                <c:pt idx="3">
                  <c:v>Kent &amp; Canterbury Hospital (113)</c:v>
                </c:pt>
                <c:pt idx="4">
                  <c:v>East Kent Orthopaedic Centre Elective Surgical Hub (48)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3.4287227659118606</c:v>
                </c:pt>
                <c:pt idx="1">
                  <c:v>3.7084863208263554</c:v>
                </c:pt>
                <c:pt idx="2">
                  <c:v>4.5135136140766283</c:v>
                </c:pt>
                <c:pt idx="3">
                  <c:v>1.9878776576053081</c:v>
                </c:pt>
                <c:pt idx="4">
                  <c:v>2.1111617375700602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William Harvey Hospital (Ashford) (120)</c:v>
                </c:pt>
                <c:pt idx="2">
                  <c:v>Queen Elizabeth The Queen Mother Hospital (99)</c:v>
                </c:pt>
                <c:pt idx="3">
                  <c:v>Kent &amp; Canterbury Hospital (42)</c:v>
                </c:pt>
                <c:pt idx="4">
                  <c:v>East Kent Orthopaedic Centre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William Harvey Hospital (Ashford) (120)</c:v>
                </c:pt>
                <c:pt idx="2">
                  <c:v>Queen Elizabeth The Queen Mother Hospital (99)</c:v>
                </c:pt>
                <c:pt idx="3">
                  <c:v>Kent &amp; Canterbury Hospital (42)</c:v>
                </c:pt>
                <c:pt idx="4">
                  <c:v>East Kent Orthopaedic Centre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William Harvey Hospital (Ashford) (120)</c:v>
                </c:pt>
                <c:pt idx="2">
                  <c:v>Queen Elizabeth The Queen Mother Hospital (99)</c:v>
                </c:pt>
                <c:pt idx="3">
                  <c:v>Kent &amp; Canterbury Hospital (42)</c:v>
                </c:pt>
                <c:pt idx="4">
                  <c:v>East Kent Orthopaedic Centre Elective Surgical Hub (-)</c:v>
                </c:pt>
              </c:strCache>
            </c:strRef>
          </c:cat>
          <c:val>
            <c:numRef>
              <c:f>Sheet1!$F$2:$F$6</c:f>
              <c:numCache>
                <c:formatCode>0.0;;</c:formatCode>
                <c:ptCount val="5"/>
                <c:pt idx="0">
                  <c:v>0</c:v>
                </c:pt>
                <c:pt idx="1">
                  <c:v>4.4424924769896501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William Harvey Hospital (Ashford) (120)</c:v>
                </c:pt>
                <c:pt idx="2">
                  <c:v>Queen Elizabeth The Queen Mother Hospital (99)</c:v>
                </c:pt>
                <c:pt idx="3">
                  <c:v>Kent &amp; Canterbury Hospital (42)</c:v>
                </c:pt>
                <c:pt idx="4">
                  <c:v>East Kent Orthopaedic Centre Elective Surgical Hub (-)</c:v>
                </c:pt>
              </c:strCache>
            </c:strRef>
          </c:cat>
          <c:val>
            <c:numRef>
              <c:f>Sheet1!$G$2:$G$6</c:f>
              <c:numCache>
                <c:formatCode>0.0;;</c:formatCode>
                <c:ptCount val="5"/>
                <c:pt idx="0">
                  <c:v>4.8639164636771959</c:v>
                </c:pt>
                <c:pt idx="1">
                  <c:v>0</c:v>
                </c:pt>
                <c:pt idx="2">
                  <c:v>4.5817613777226329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William Harvey Hospital (Ashford) (120)</c:v>
                </c:pt>
                <c:pt idx="2">
                  <c:v>Queen Elizabeth The Queen Mother Hospital (99)</c:v>
                </c:pt>
                <c:pt idx="3">
                  <c:v>Kent &amp; Canterbury Hospital (42)</c:v>
                </c:pt>
                <c:pt idx="4">
                  <c:v>East Kent Orthopaedic Centre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William Harvey Hospital (Ashford) (120)</c:v>
                </c:pt>
                <c:pt idx="2">
                  <c:v>Queen Elizabeth The Queen Mother Hospital (99)</c:v>
                </c:pt>
                <c:pt idx="3">
                  <c:v>Kent &amp; Canterbury Hospital (42)</c:v>
                </c:pt>
                <c:pt idx="4">
                  <c:v>East Kent Orthopaedic Centre Elective Surgical Hub (-)</c:v>
                </c:pt>
              </c:strCache>
            </c:strRef>
          </c:cat>
          <c:val>
            <c:numRef>
              <c:f>Sheet1!$I$2:$I$6</c:f>
              <c:numCache>
                <c:formatCode>0.0;;</c:formatCode>
                <c:ptCount val="5"/>
                <c:pt idx="0">
                  <c:v>0</c:v>
                </c:pt>
                <c:pt idx="1">
                  <c:v>0</c:v>
                </c:pt>
                <c:pt idx="2">
                  <c:v>0</c:v>
                </c:pt>
                <c:pt idx="3">
                  <c:v>7.0360872846977136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William Harvey Hospital (Ashford) (120)</c:v>
                </c:pt>
                <c:pt idx="2">
                  <c:v>Queen Elizabeth The Queen Mother Hospital (99)</c:v>
                </c:pt>
                <c:pt idx="3">
                  <c:v>Kent &amp; Canterbury Hospital (42)</c:v>
                </c:pt>
                <c:pt idx="4">
                  <c:v>East Kent Orthopaedic Centre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5.1360835363228041</c:v>
                </c:pt>
                <c:pt idx="1">
                  <c:v>5.5575075230103499</c:v>
                </c:pt>
                <c:pt idx="2">
                  <c:v>5.4182386222773671</c:v>
                </c:pt>
                <c:pt idx="3">
                  <c:v>2.9639127153022864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Sheet1!$F$2:$F$6</c:f>
              <c:numCache>
                <c:formatCode>0.0;;</c:formatCode>
                <c:ptCount val="5"/>
                <c:pt idx="0">
                  <c:v>0</c:v>
                </c:pt>
                <c:pt idx="1">
                  <c:v>7.6509484909538434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Sheet1!$G$2:$G$6</c:f>
              <c:numCache>
                <c:formatCode>0.0;;</c:formatCode>
                <c:ptCount val="5"/>
                <c:pt idx="0">
                  <c:v>8.084793460084434</c:v>
                </c:pt>
                <c:pt idx="1">
                  <c:v>0</c:v>
                </c:pt>
                <c:pt idx="2">
                  <c:v>8.5206941196219219</c:v>
                </c:pt>
                <c:pt idx="3">
                  <c:v>8.3493723782772058</c:v>
                </c:pt>
                <c:pt idx="4">
                  <c:v>8.4297459808693862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(524)</c:v>
                </c:pt>
                <c:pt idx="1">
                  <c:v>William Harvey Hospital (Ashford) (206)</c:v>
                </c:pt>
                <c:pt idx="2">
                  <c:v>Queen Elizabeth The Queen Mother Hospital (152)</c:v>
                </c:pt>
                <c:pt idx="3">
                  <c:v>Kent &amp; Canterbury Hospital (119)</c:v>
                </c:pt>
                <c:pt idx="4">
                  <c:v>East Kent Orthopaedic Centre Elective Surgical Hub (47)</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1.915206539915566</c:v>
                </c:pt>
                <c:pt idx="1">
                  <c:v>2.3490515090461566</c:v>
                </c:pt>
                <c:pt idx="2">
                  <c:v>1.4793058803780781</c:v>
                </c:pt>
                <c:pt idx="3">
                  <c:v>1.6506276217227942</c:v>
                </c:pt>
                <c:pt idx="4">
                  <c:v>1.5702540191306138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876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876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RVV | East Kent Hospitals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RVV | East Kent Hospitals University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East Kent Hospitals University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61171925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To what extent did hospital staff involve you in decisions about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561666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66566818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16410459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88531131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East Kent Hospitals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Kent Hospitals University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involved in decisions about them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0436934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6846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2760552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8606307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49776363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84884232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09238478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39835935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2736029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3993248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25186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90542041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9639090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9797987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73986435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37150723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75486795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2594431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0369846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1911931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31048866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523805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752698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30906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13315008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03838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85957081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49290709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63780150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04722856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98914055"/>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631864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990506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85397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3845906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8759197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85412266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82690060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88035686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7904693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3243725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18354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9967068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8898020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32422431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86385222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82434265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79828093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3277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0420940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61996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24320029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2028353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4665366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26709551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86550660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8336923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88187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0536199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10517718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3838178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54637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4861894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85362515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22400227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94103242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5596043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18943962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60151083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5930653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5911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8272382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8248742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84458875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41271169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564735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4791700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436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30054193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6892298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83607352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73357136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78816565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54500034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4876749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31704577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79127760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609463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43475709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8685688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43176129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21009305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02761434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849365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3484341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25861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59600689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9010431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23170310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9101545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106489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64867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0463770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3637811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17430922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632514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522122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52548925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39707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0812155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34097238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5951559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9088499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962490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3835898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2910519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94026296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4142961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0798605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7589741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40041910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5716348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3539139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5092348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5098682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1225945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7585369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1772771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8307149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6069515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401887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9470046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7404612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3268071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007387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4986621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1613075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3069110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1374950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8117309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2577858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0407617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93534999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02983765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3905913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23949358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0575361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4700605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0847006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8358846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5978354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6240883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87230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064202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8383228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0570163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853060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6901210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935033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8344710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4767015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634385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6894130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1719024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849766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64367193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42832685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47085938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812405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5646348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59516869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8310766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4710643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77045366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8475017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8488936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0777142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735985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3327137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391944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263078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926177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7356254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5677673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49390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2482767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778658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586277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29469504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15033112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47235324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8078761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1716995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859381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562195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51698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41377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78390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9694306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56777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327964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670757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6775224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64939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940143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402384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82692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334232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66208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432790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098638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93396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73016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809186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281464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810236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49038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495177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52316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8377339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1785714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1353118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98146583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873488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375399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43265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378440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56251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43534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19056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99142645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35638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9517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026104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8970886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808486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149940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654075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012309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782957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4985972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4965749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2661393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026005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036429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10897</TotalTime>
  <Words>15838</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East Kent Hospitals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2025-08-04T13:46:39Z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